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11_9C0FE60C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  <p:sldMasterId id="2147483648" r:id="rId2"/>
    <p:sldMasterId id="2147483724" r:id="rId3"/>
    <p:sldMasterId id="2147483714" r:id="rId4"/>
  </p:sldMasterIdLst>
  <p:notesMasterIdLst>
    <p:notesMasterId r:id="rId18"/>
  </p:notesMasterIdLst>
  <p:sldIdLst>
    <p:sldId id="256" r:id="rId5"/>
    <p:sldId id="279" r:id="rId6"/>
    <p:sldId id="265" r:id="rId7"/>
    <p:sldId id="266" r:id="rId8"/>
    <p:sldId id="267" r:id="rId9"/>
    <p:sldId id="273" r:id="rId10"/>
    <p:sldId id="275" r:id="rId11"/>
    <p:sldId id="274" r:id="rId12"/>
    <p:sldId id="269" r:id="rId13"/>
    <p:sldId id="270" r:id="rId14"/>
    <p:sldId id="271" r:id="rId15"/>
    <p:sldId id="281" r:id="rId16"/>
    <p:sldId id="272" r:id="rId1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D452951-D4F9-B7BA-0702-265BC1721980}" name="MANUEL EUGENIO ACACIO SANCHEZ" initials="MS" userId="S::meacacio@um.es::bfcf6023-ff90-49fb-b010-7392e091f5e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C69B"/>
    <a:srgbClr val="EAD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D7281E-AC49-A106-F4E4-2680F779FDF2}" v="8" dt="2023-03-16T09:55:28.168"/>
    <p1510:client id="{3B7BE7D7-D014-6F68-A5A7-6695F237DEFA}" v="13" dt="2023-03-14T19:35:20.035"/>
    <p1510:client id="{5A77CA13-9E21-DFB2-EEFE-2346A6A41FCA}" v="30" dt="2023-03-20T15:44:25.897"/>
    <p1510:client id="{853970E9-8B3D-8005-59C1-9CB984CC279C}" v="13" dt="2022-03-01T11:07:19.672"/>
    <p1510:client id="{876980BB-9A64-C54F-1CCE-9C1C35E05002}" v="5" dt="2023-03-20T11:45:54.221"/>
    <p1510:client id="{88C2396A-3B3B-F57D-4B4A-8C7F59159D96}" v="5" dt="2023-03-20T11:48:20.782"/>
    <p1510:client id="{97C97312-7BAD-21AB-37D1-6D954E8A8DA1}" v="31" dt="2023-03-16T17:20:15.513"/>
    <p1510:client id="{9968C616-6953-0C9C-A44D-6444EB6CBB47}" v="364" dt="2022-02-28T16:47:47.208"/>
    <p1510:client id="{9BD56038-F7CA-81C4-8378-825C42A5E4E8}" v="3" dt="2023-03-16T08:59:06.516"/>
    <p1510:client id="{A12CF79B-BCB4-8EB5-03A6-C0D05DABE89D}" v="16" dt="2023-03-16T10:01:59.578"/>
    <p1510:client id="{A752E93F-1B19-ED2A-9736-CBDE1174872B}" v="3" dt="2023-03-15T09:45:10.357"/>
    <p1510:client id="{AABF5F33-B19E-ED44-36B4-D7F58FDC8DCD}" v="8" dt="2023-03-18T15:49:30.909"/>
    <p1510:client id="{D11805B1-48A3-2658-DBCD-F8ECB1ADB35E}" v="562" dt="2023-03-23T13:58:03.371"/>
    <p1510:client id="{E84A362C-128F-B9F3-387C-BF3DF8F16E41}" v="2" dt="2023-03-23T14:50:36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6"/>
    <p:restoredTop sz="94640"/>
  </p:normalViewPr>
  <p:slideViewPr>
    <p:cSldViewPr snapToGrid="0">
      <p:cViewPr varScale="1">
        <p:scale>
          <a:sx n="106" d="100"/>
          <a:sy n="106" d="100"/>
        </p:scale>
        <p:origin x="1416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LUIS ABELLAN MIGUEL" userId="S::jlabellan@um.es::1d5c9109-9377-4f83-821f-9ee8b429a706" providerId="AD" clId="Web-{97C97312-7BAD-21AB-37D1-6D954E8A8DA1}"/>
    <pc:docChg chg="modSld sldOrd">
      <pc:chgData name="JOSE LUIS ABELLAN MIGUEL" userId="S::jlabellan@um.es::1d5c9109-9377-4f83-821f-9ee8b429a706" providerId="AD" clId="Web-{97C97312-7BAD-21AB-37D1-6D954E8A8DA1}" dt="2023-03-16T17:20:15.513" v="14"/>
      <pc:docMkLst>
        <pc:docMk/>
      </pc:docMkLst>
      <pc:sldChg chg="modSp">
        <pc:chgData name="JOSE LUIS ABELLAN MIGUEL" userId="S::jlabellan@um.es::1d5c9109-9377-4f83-821f-9ee8b429a706" providerId="AD" clId="Web-{97C97312-7BAD-21AB-37D1-6D954E8A8DA1}" dt="2023-03-16T17:18:46.088" v="0" actId="20577"/>
        <pc:sldMkLst>
          <pc:docMk/>
          <pc:sldMk cId="2919497871" sldId="265"/>
        </pc:sldMkLst>
        <pc:spChg chg="mod">
          <ac:chgData name="JOSE LUIS ABELLAN MIGUEL" userId="S::jlabellan@um.es::1d5c9109-9377-4f83-821f-9ee8b429a706" providerId="AD" clId="Web-{97C97312-7BAD-21AB-37D1-6D954E8A8DA1}" dt="2023-03-16T17:18:46.088" v="0" actId="20577"/>
          <ac:spMkLst>
            <pc:docMk/>
            <pc:sldMk cId="2919497871" sldId="265"/>
            <ac:spMk id="8" creationId="{03E262A0-E77E-0843-A104-D0CAF0EAE46A}"/>
          </ac:spMkLst>
        </pc:spChg>
      </pc:sldChg>
      <pc:sldChg chg="modSp">
        <pc:chgData name="JOSE LUIS ABELLAN MIGUEL" userId="S::jlabellan@um.es::1d5c9109-9377-4f83-821f-9ee8b429a706" providerId="AD" clId="Web-{97C97312-7BAD-21AB-37D1-6D954E8A8DA1}" dt="2023-03-16T17:19:11.636" v="5" actId="20577"/>
        <pc:sldMkLst>
          <pc:docMk/>
          <pc:sldMk cId="2919497871" sldId="266"/>
        </pc:sldMkLst>
        <pc:spChg chg="mod">
          <ac:chgData name="JOSE LUIS ABELLAN MIGUEL" userId="S::jlabellan@um.es::1d5c9109-9377-4f83-821f-9ee8b429a706" providerId="AD" clId="Web-{97C97312-7BAD-21AB-37D1-6D954E8A8DA1}" dt="2023-03-16T17:19:11.636" v="5" actId="20577"/>
          <ac:spMkLst>
            <pc:docMk/>
            <pc:sldMk cId="2919497871" sldId="266"/>
            <ac:spMk id="8" creationId="{03E262A0-E77E-0843-A104-D0CAF0EAE46A}"/>
          </ac:spMkLst>
        </pc:spChg>
      </pc:sldChg>
      <pc:sldChg chg="modSp">
        <pc:chgData name="JOSE LUIS ABELLAN MIGUEL" userId="S::jlabellan@um.es::1d5c9109-9377-4f83-821f-9ee8b429a706" providerId="AD" clId="Web-{97C97312-7BAD-21AB-37D1-6D954E8A8DA1}" dt="2023-03-16T17:19:51.231" v="13" actId="14100"/>
        <pc:sldMkLst>
          <pc:docMk/>
          <pc:sldMk cId="2919497871" sldId="267"/>
        </pc:sldMkLst>
        <pc:spChg chg="mod">
          <ac:chgData name="JOSE LUIS ABELLAN MIGUEL" userId="S::jlabellan@um.es::1d5c9109-9377-4f83-821f-9ee8b429a706" providerId="AD" clId="Web-{97C97312-7BAD-21AB-37D1-6D954E8A8DA1}" dt="2023-03-16T17:19:51.231" v="13" actId="14100"/>
          <ac:spMkLst>
            <pc:docMk/>
            <pc:sldMk cId="2919497871" sldId="267"/>
            <ac:spMk id="8" creationId="{03E262A0-E77E-0843-A104-D0CAF0EAE46A}"/>
          </ac:spMkLst>
        </pc:spChg>
      </pc:sldChg>
      <pc:sldChg chg="ord">
        <pc:chgData name="JOSE LUIS ABELLAN MIGUEL" userId="S::jlabellan@um.es::1d5c9109-9377-4f83-821f-9ee8b429a706" providerId="AD" clId="Web-{97C97312-7BAD-21AB-37D1-6D954E8A8DA1}" dt="2023-03-16T17:20:15.513" v="14"/>
        <pc:sldMkLst>
          <pc:docMk/>
          <pc:sldMk cId="3118694924" sldId="278"/>
        </pc:sldMkLst>
      </pc:sldChg>
    </pc:docChg>
  </pc:docChgLst>
  <pc:docChgLst>
    <pc:chgData name="JOSE LUIS ABELLAN MIGUEL" userId="S::jlabellan@um.es::1d5c9109-9377-4f83-821f-9ee8b429a706" providerId="AD" clId="Web-{E84A362C-128F-B9F3-387C-BF3DF8F16E41}"/>
    <pc:docChg chg="addSld delSld">
      <pc:chgData name="JOSE LUIS ABELLAN MIGUEL" userId="S::jlabellan@um.es::1d5c9109-9377-4f83-821f-9ee8b429a706" providerId="AD" clId="Web-{E84A362C-128F-B9F3-387C-BF3DF8F16E41}" dt="2023-03-23T14:50:36.982" v="1"/>
      <pc:docMkLst>
        <pc:docMk/>
      </pc:docMkLst>
      <pc:sldChg chg="del">
        <pc:chgData name="JOSE LUIS ABELLAN MIGUEL" userId="S::jlabellan@um.es::1d5c9109-9377-4f83-821f-9ee8b429a706" providerId="AD" clId="Web-{E84A362C-128F-B9F3-387C-BF3DF8F16E41}" dt="2023-03-23T14:50:36.982" v="1"/>
        <pc:sldMkLst>
          <pc:docMk/>
          <pc:sldMk cId="3118694924" sldId="278"/>
        </pc:sldMkLst>
      </pc:sldChg>
      <pc:sldChg chg="add">
        <pc:chgData name="JOSE LUIS ABELLAN MIGUEL" userId="S::jlabellan@um.es::1d5c9109-9377-4f83-821f-9ee8b429a706" providerId="AD" clId="Web-{E84A362C-128F-B9F3-387C-BF3DF8F16E41}" dt="2023-03-23T14:50:30.497" v="0"/>
        <pc:sldMkLst>
          <pc:docMk/>
          <pc:sldMk cId="4249689704" sldId="281"/>
        </pc:sldMkLst>
      </pc:sldChg>
    </pc:docChg>
  </pc:docChgLst>
  <pc:docChgLst>
    <pc:chgData name="MANUEL EUGENIO ACACIO SANCHEZ" userId="S::meacacio@um.es::bfcf6023-ff90-49fb-b010-7392e091f5ea" providerId="AD" clId="Web-{06D7281E-AC49-A106-F4E4-2680F779FDF2}"/>
    <pc:docChg chg="mod modSld">
      <pc:chgData name="MANUEL EUGENIO ACACIO SANCHEZ" userId="S::meacacio@um.es::bfcf6023-ff90-49fb-b010-7392e091f5ea" providerId="AD" clId="Web-{06D7281E-AC49-A106-F4E4-2680F779FDF2}" dt="2023-03-16T09:55:28.168" v="4"/>
      <pc:docMkLst>
        <pc:docMk/>
      </pc:docMkLst>
      <pc:sldChg chg="modSp">
        <pc:chgData name="MANUEL EUGENIO ACACIO SANCHEZ" userId="S::meacacio@um.es::bfcf6023-ff90-49fb-b010-7392e091f5ea" providerId="AD" clId="Web-{06D7281E-AC49-A106-F4E4-2680F779FDF2}" dt="2023-03-16T09:53:39.264" v="2" actId="20577"/>
        <pc:sldMkLst>
          <pc:docMk/>
          <pc:sldMk cId="2919497871" sldId="267"/>
        </pc:sldMkLst>
        <pc:spChg chg="mod">
          <ac:chgData name="MANUEL EUGENIO ACACIO SANCHEZ" userId="S::meacacio@um.es::bfcf6023-ff90-49fb-b010-7392e091f5ea" providerId="AD" clId="Web-{06D7281E-AC49-A106-F4E4-2680F779FDF2}" dt="2023-03-16T09:53:39.264" v="2" actId="20577"/>
          <ac:spMkLst>
            <pc:docMk/>
            <pc:sldMk cId="2919497871" sldId="267"/>
            <ac:spMk id="8" creationId="{03E262A0-E77E-0843-A104-D0CAF0EAE46A}"/>
          </ac:spMkLst>
        </pc:spChg>
      </pc:sldChg>
      <pc:sldChg chg="addCm">
        <pc:chgData name="MANUEL EUGENIO ACACIO SANCHEZ" userId="S::meacacio@um.es::bfcf6023-ff90-49fb-b010-7392e091f5ea" providerId="AD" clId="Web-{06D7281E-AC49-A106-F4E4-2680F779FDF2}" dt="2023-03-16T09:55:28.168" v="4"/>
        <pc:sldMkLst>
          <pc:docMk/>
          <pc:sldMk cId="2618287628" sldId="27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NUEL EUGENIO ACACIO SANCHEZ" userId="S::meacacio@um.es::bfcf6023-ff90-49fb-b010-7392e091f5ea" providerId="AD" clId="Web-{06D7281E-AC49-A106-F4E4-2680F779FDF2}" dt="2023-03-16T09:55:28.168" v="4"/>
              <pc2:cmMkLst xmlns:pc2="http://schemas.microsoft.com/office/powerpoint/2019/9/main/command">
                <pc:docMk/>
                <pc:sldMk cId="2618287628" sldId="273"/>
                <pc2:cmMk id="{339B2B81-D1C9-4E19-A4FC-901E321AE11C}"/>
              </pc2:cmMkLst>
            </pc226:cmChg>
          </p:ext>
        </pc:extLst>
      </pc:sldChg>
    </pc:docChg>
  </pc:docChgLst>
  <pc:docChgLst>
    <pc:chgData name="JOSE LUIS ABELLAN MIGUEL" userId="S::jlabellan@um.es::1d5c9109-9377-4f83-821f-9ee8b429a706" providerId="AD" clId="Web-{88C2396A-3B3B-F57D-4B4A-8C7F59159D96}"/>
    <pc:docChg chg="modSld">
      <pc:chgData name="JOSE LUIS ABELLAN MIGUEL" userId="S::jlabellan@um.es::1d5c9109-9377-4f83-821f-9ee8b429a706" providerId="AD" clId="Web-{88C2396A-3B3B-F57D-4B4A-8C7F59159D96}" dt="2023-03-20T11:47:50.046" v="1"/>
      <pc:docMkLst>
        <pc:docMk/>
      </pc:docMkLst>
      <pc:sldChg chg="modSp">
        <pc:chgData name="JOSE LUIS ABELLAN MIGUEL" userId="S::jlabellan@um.es::1d5c9109-9377-4f83-821f-9ee8b429a706" providerId="AD" clId="Web-{88C2396A-3B3B-F57D-4B4A-8C7F59159D96}" dt="2023-03-20T11:47:50.046" v="1"/>
        <pc:sldMkLst>
          <pc:docMk/>
          <pc:sldMk cId="179043634" sldId="279"/>
        </pc:sldMkLst>
        <pc:graphicFrameChg chg="mod modGraphic">
          <ac:chgData name="JOSE LUIS ABELLAN MIGUEL" userId="S::jlabellan@um.es::1d5c9109-9377-4f83-821f-9ee8b429a706" providerId="AD" clId="Web-{88C2396A-3B3B-F57D-4B4A-8C7F59159D96}" dt="2023-03-20T11:47:50.046" v="1"/>
          <ac:graphicFrameMkLst>
            <pc:docMk/>
            <pc:sldMk cId="179043634" sldId="279"/>
            <ac:graphicFrameMk id="9" creationId="{2B50D024-F819-D843-93B2-D6D21F1B59D3}"/>
          </ac:graphicFrameMkLst>
        </pc:graphicFrameChg>
      </pc:sldChg>
    </pc:docChg>
  </pc:docChgLst>
  <pc:docChgLst>
    <pc:chgData name="FRANCISCO MUÑOZ MARTINEZ" userId="S::francisco.munoz2@um.es::c2bc25e4-5c9b-48f5-832c-1b0230343338" providerId="AD" clId="Web-{AABF5F33-B19E-ED44-36B4-D7F58FDC8DCD}"/>
    <pc:docChg chg="modSld">
      <pc:chgData name="FRANCISCO MUÑOZ MARTINEZ" userId="S::francisco.munoz2@um.es::c2bc25e4-5c9b-48f5-832c-1b0230343338" providerId="AD" clId="Web-{AABF5F33-B19E-ED44-36B4-D7F58FDC8DCD}" dt="2023-03-18T15:49:27.987" v="3"/>
      <pc:docMkLst>
        <pc:docMk/>
      </pc:docMkLst>
      <pc:sldChg chg="addSp delSp modSp">
        <pc:chgData name="FRANCISCO MUÑOZ MARTINEZ" userId="S::francisco.munoz2@um.es::c2bc25e4-5c9b-48f5-832c-1b0230343338" providerId="AD" clId="Web-{AABF5F33-B19E-ED44-36B4-D7F58FDC8DCD}" dt="2023-03-18T15:49:27.987" v="3"/>
        <pc:sldMkLst>
          <pc:docMk/>
          <pc:sldMk cId="3118694924" sldId="278"/>
        </pc:sldMkLst>
        <pc:picChg chg="add del">
          <ac:chgData name="FRANCISCO MUÑOZ MARTINEZ" userId="S::francisco.munoz2@um.es::c2bc25e4-5c9b-48f5-832c-1b0230343338" providerId="AD" clId="Web-{AABF5F33-B19E-ED44-36B4-D7F58FDC8DCD}" dt="2023-03-18T15:49:27.987" v="3"/>
          <ac:picMkLst>
            <pc:docMk/>
            <pc:sldMk cId="3118694924" sldId="278"/>
            <ac:picMk id="7" creationId="{862D0425-947B-1C8A-E556-ED4FBD29AA9B}"/>
          </ac:picMkLst>
        </pc:picChg>
        <pc:picChg chg="mod">
          <ac:chgData name="FRANCISCO MUÑOZ MARTINEZ" userId="S::francisco.munoz2@um.es::c2bc25e4-5c9b-48f5-832c-1b0230343338" providerId="AD" clId="Web-{AABF5F33-B19E-ED44-36B4-D7F58FDC8DCD}" dt="2023-03-18T15:49:22.065" v="1" actId="1076"/>
          <ac:picMkLst>
            <pc:docMk/>
            <pc:sldMk cId="3118694924" sldId="278"/>
            <ac:picMk id="8" creationId="{CC9D13CE-0421-C52E-BE27-3B70A3A4700F}"/>
          </ac:picMkLst>
        </pc:picChg>
      </pc:sldChg>
    </pc:docChg>
  </pc:docChgLst>
  <pc:docChgLst>
    <pc:chgData name="MANUEL EUGENIO ACACIO SANCHEZ" userId="S::meacacio@um.es::bfcf6023-ff90-49fb-b010-7392e091f5ea" providerId="AD" clId="Web-{A12CF79B-BCB4-8EB5-03A6-C0D05DABE89D}"/>
    <pc:docChg chg="addSld delSld modSld addMainMaster modMainMaster">
      <pc:chgData name="MANUEL EUGENIO ACACIO SANCHEZ" userId="S::meacacio@um.es::bfcf6023-ff90-49fb-b010-7392e091f5ea" providerId="AD" clId="Web-{A12CF79B-BCB4-8EB5-03A6-C0D05DABE89D}" dt="2023-03-16T10:01:59.578" v="10"/>
      <pc:docMkLst>
        <pc:docMk/>
      </pc:docMkLst>
      <pc:sldChg chg="addSp delSp modSp del">
        <pc:chgData name="MANUEL EUGENIO ACACIO SANCHEZ" userId="S::meacacio@um.es::bfcf6023-ff90-49fb-b010-7392e091f5ea" providerId="AD" clId="Web-{A12CF79B-BCB4-8EB5-03A6-C0D05DABE89D}" dt="2023-03-16T09:59:24.083" v="8"/>
        <pc:sldMkLst>
          <pc:docMk/>
          <pc:sldMk cId="1272873724" sldId="276"/>
        </pc:sldMkLst>
        <pc:spChg chg="del">
          <ac:chgData name="MANUEL EUGENIO ACACIO SANCHEZ" userId="S::meacacio@um.es::bfcf6023-ff90-49fb-b010-7392e091f5ea" providerId="AD" clId="Web-{A12CF79B-BCB4-8EB5-03A6-C0D05DABE89D}" dt="2023-03-16T09:58:21.610" v="4"/>
          <ac:spMkLst>
            <pc:docMk/>
            <pc:sldMk cId="1272873724" sldId="276"/>
            <ac:spMk id="11" creationId="{69CFFDCA-7872-004F-8A60-7DD45F48436D}"/>
          </ac:spMkLst>
        </pc:spChg>
        <pc:spChg chg="del">
          <ac:chgData name="MANUEL EUGENIO ACACIO SANCHEZ" userId="S::meacacio@um.es::bfcf6023-ff90-49fb-b010-7392e091f5ea" providerId="AD" clId="Web-{A12CF79B-BCB4-8EB5-03A6-C0D05DABE89D}" dt="2023-03-16T09:58:18.391" v="3"/>
          <ac:spMkLst>
            <pc:docMk/>
            <pc:sldMk cId="1272873724" sldId="276"/>
            <ac:spMk id="12" creationId="{107133FA-15D4-4B44-ADC2-0898CFCC58BA}"/>
          </ac:spMkLst>
        </pc:spChg>
        <pc:graphicFrameChg chg="add del mod">
          <ac:chgData name="MANUEL EUGENIO ACACIO SANCHEZ" userId="S::meacacio@um.es::bfcf6023-ff90-49fb-b010-7392e091f5ea" providerId="AD" clId="Web-{A12CF79B-BCB4-8EB5-03A6-C0D05DABE89D}" dt="2023-03-16T09:58:32.408" v="6"/>
          <ac:graphicFrameMkLst>
            <pc:docMk/>
            <pc:sldMk cId="1272873724" sldId="276"/>
            <ac:graphicFrameMk id="7" creationId="{F69087F5-6490-77D4-FD56-8A89BACEFF46}"/>
          </ac:graphicFrameMkLst>
        </pc:graphicFrameChg>
        <pc:graphicFrameChg chg="del">
          <ac:chgData name="MANUEL EUGENIO ACACIO SANCHEZ" userId="S::meacacio@um.es::bfcf6023-ff90-49fb-b010-7392e091f5ea" providerId="AD" clId="Web-{A12CF79B-BCB4-8EB5-03A6-C0D05DABE89D}" dt="2023-03-16T09:57:32.232" v="0"/>
          <ac:graphicFrameMkLst>
            <pc:docMk/>
            <pc:sldMk cId="1272873724" sldId="276"/>
            <ac:graphicFrameMk id="9" creationId="{2B50D024-F819-D843-93B2-D6D21F1B59D3}"/>
          </ac:graphicFrameMkLst>
        </pc:graphicFrameChg>
        <pc:picChg chg="add del mod">
          <ac:chgData name="MANUEL EUGENIO ACACIO SANCHEZ" userId="S::meacacio@um.es::bfcf6023-ff90-49fb-b010-7392e091f5ea" providerId="AD" clId="Web-{A12CF79B-BCB4-8EB5-03A6-C0D05DABE89D}" dt="2023-03-16T09:57:37.264" v="2"/>
          <ac:picMkLst>
            <pc:docMk/>
            <pc:sldMk cId="1272873724" sldId="276"/>
            <ac:picMk id="4" creationId="{7D90BDBE-3F23-4CA1-7CE8-E17B16888698}"/>
          </ac:picMkLst>
        </pc:picChg>
      </pc:sldChg>
      <pc:sldChg chg="add del">
        <pc:chgData name="MANUEL EUGENIO ACACIO SANCHEZ" userId="S::meacacio@um.es::bfcf6023-ff90-49fb-b010-7392e091f5ea" providerId="AD" clId="Web-{A12CF79B-BCB4-8EB5-03A6-C0D05DABE89D}" dt="2023-03-16T10:01:59.578" v="10"/>
        <pc:sldMkLst>
          <pc:docMk/>
          <pc:sldMk cId="1491821653" sldId="279"/>
        </pc:sldMkLst>
      </pc:sldChg>
      <pc:sldChg chg="add">
        <pc:chgData name="MANUEL EUGENIO ACACIO SANCHEZ" userId="S::meacacio@um.es::bfcf6023-ff90-49fb-b010-7392e091f5ea" providerId="AD" clId="Web-{A12CF79B-BCB4-8EB5-03A6-C0D05DABE89D}" dt="2023-03-16T10:01:54.296" v="9"/>
        <pc:sldMkLst>
          <pc:docMk/>
          <pc:sldMk cId="889902426" sldId="280"/>
        </pc:sldMkLst>
      </pc:sldChg>
      <pc:sldMasterChg chg="add addSldLayout">
        <pc:chgData name="MANUEL EUGENIO ACACIO SANCHEZ" userId="S::meacacio@um.es::bfcf6023-ff90-49fb-b010-7392e091f5ea" providerId="AD" clId="Web-{A12CF79B-BCB4-8EB5-03A6-C0D05DABE89D}" dt="2023-03-16T09:59:19.255" v="7"/>
        <pc:sldMasterMkLst>
          <pc:docMk/>
          <pc:sldMasterMk cId="3564982979" sldId="2147483714"/>
        </pc:sldMasterMkLst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3656609725" sldId="2147483715"/>
          </pc:sldLayoutMkLst>
        </pc:sldLayoutChg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3870319926" sldId="2147483716"/>
          </pc:sldLayoutMkLst>
        </pc:sldLayoutChg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2253708239" sldId="2147483718"/>
          </pc:sldLayoutMkLst>
        </pc:sldLayoutChg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3394392858" sldId="2147483719"/>
          </pc:sldLayoutMkLst>
        </pc:sldLayoutChg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4002890598" sldId="2147483723"/>
          </pc:sldLayoutMkLst>
        </pc:sldLayoutChg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91127106" sldId="2147483727"/>
          </pc:sldLayoutMkLst>
        </pc:sldLayoutChg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1407037425" sldId="2147483728"/>
          </pc:sldLayoutMkLst>
        </pc:sldLayoutChg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390402966" sldId="2147483729"/>
          </pc:sldLayoutMkLst>
        </pc:sldLayoutChg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2780456922" sldId="2147483730"/>
          </pc:sldLayoutMkLst>
        </pc:sldLayoutChg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3491813379" sldId="2147483731"/>
          </pc:sldLayoutMkLst>
        </pc:sldLayoutChg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2316408496" sldId="2147483732"/>
          </pc:sldLayoutMkLst>
        </pc:sldLayoutChg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1110248476" sldId="2147483741"/>
          </pc:sldLayoutMkLst>
        </pc:sldLayoutChg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1174075451" sldId="2147483742"/>
          </pc:sldLayoutMkLst>
        </pc:sldLayoutChg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1787075612" sldId="2147483743"/>
          </pc:sldLayoutMkLst>
        </pc:sldLayoutChg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3235219282" sldId="2147483744"/>
          </pc:sldLayoutMkLst>
        </pc:sldLayoutChg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3224178130" sldId="2147483746"/>
          </pc:sldLayoutMkLst>
        </pc:sldLayoutChg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692123359" sldId="2147483747"/>
          </pc:sldLayoutMkLst>
        </pc:sldLayoutChg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267062866" sldId="2147483748"/>
          </pc:sldLayoutMkLst>
        </pc:sldLayoutChg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249752562" sldId="2147483750"/>
          </pc:sldLayoutMkLst>
        </pc:sldLayoutChg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1565981287" sldId="2147483751"/>
          </pc:sldLayoutMkLst>
        </pc:sldLayoutChg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1623801495" sldId="2147483752"/>
          </pc:sldLayoutMkLst>
        </pc:sldLayoutChg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1802653630" sldId="2147483753"/>
          </pc:sldLayoutMkLst>
        </pc:sldLayoutChg>
        <pc:sldLayoutChg chg="ad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3564982979" sldId="2147483714"/>
            <pc:sldLayoutMk cId="597965933" sldId="2147483754"/>
          </pc:sldLayoutMkLst>
        </pc:sldLayoutChg>
      </pc:sldMasterChg>
      <pc:sldMasterChg chg="replId modSldLayout">
        <pc:chgData name="MANUEL EUGENIO ACACIO SANCHEZ" userId="S::meacacio@um.es::bfcf6023-ff90-49fb-b010-7392e091f5ea" providerId="AD" clId="Web-{A12CF79B-BCB4-8EB5-03A6-C0D05DABE89D}" dt="2023-03-16T09:59:19.255" v="7"/>
        <pc:sldMasterMkLst>
          <pc:docMk/>
          <pc:sldMasterMk cId="1742413519" sldId="2147483724"/>
        </pc:sldMasterMkLst>
        <pc:sldLayoutChg chg="replI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1742413519" sldId="2147483724"/>
            <pc:sldLayoutMk cId="4073741769" sldId="2147483717"/>
          </pc:sldLayoutMkLst>
        </pc:sldLayoutChg>
        <pc:sldLayoutChg chg="replI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1742413519" sldId="2147483724"/>
            <pc:sldLayoutMk cId="1542573713" sldId="2147483720"/>
          </pc:sldLayoutMkLst>
        </pc:sldLayoutChg>
        <pc:sldLayoutChg chg="replI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1742413519" sldId="2147483724"/>
            <pc:sldLayoutMk cId="3522532692" sldId="2147483721"/>
          </pc:sldLayoutMkLst>
        </pc:sldLayoutChg>
        <pc:sldLayoutChg chg="replI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1742413519" sldId="2147483724"/>
            <pc:sldLayoutMk cId="3046776368" sldId="2147483722"/>
          </pc:sldLayoutMkLst>
        </pc:sldLayoutChg>
        <pc:sldLayoutChg chg="replI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1742413519" sldId="2147483724"/>
            <pc:sldLayoutMk cId="2278731847" sldId="2147483725"/>
          </pc:sldLayoutMkLst>
        </pc:sldLayoutChg>
        <pc:sldLayoutChg chg="replI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1742413519" sldId="2147483724"/>
            <pc:sldLayoutMk cId="3367765015" sldId="2147483726"/>
          </pc:sldLayoutMkLst>
        </pc:sldLayoutChg>
        <pc:sldLayoutChg chg="replI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1742413519" sldId="2147483724"/>
            <pc:sldLayoutMk cId="1867548438" sldId="2147483733"/>
          </pc:sldLayoutMkLst>
        </pc:sldLayoutChg>
        <pc:sldLayoutChg chg="replI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1742413519" sldId="2147483724"/>
            <pc:sldLayoutMk cId="2526183566" sldId="2147483734"/>
          </pc:sldLayoutMkLst>
        </pc:sldLayoutChg>
        <pc:sldLayoutChg chg="replI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1742413519" sldId="2147483724"/>
            <pc:sldLayoutMk cId="1709457629" sldId="2147483735"/>
          </pc:sldLayoutMkLst>
        </pc:sldLayoutChg>
        <pc:sldLayoutChg chg="replI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1742413519" sldId="2147483724"/>
            <pc:sldLayoutMk cId="4224344597" sldId="2147483736"/>
          </pc:sldLayoutMkLst>
        </pc:sldLayoutChg>
        <pc:sldLayoutChg chg="replId">
          <pc:chgData name="MANUEL EUGENIO ACACIO SANCHEZ" userId="S::meacacio@um.es::bfcf6023-ff90-49fb-b010-7392e091f5ea" providerId="AD" clId="Web-{A12CF79B-BCB4-8EB5-03A6-C0D05DABE89D}" dt="2023-03-16T09:59:19.255" v="7"/>
          <pc:sldLayoutMkLst>
            <pc:docMk/>
            <pc:sldMasterMk cId="1742413519" sldId="2147483724"/>
            <pc:sldLayoutMk cId="1053042339" sldId="2147483737"/>
          </pc:sldLayoutMkLst>
        </pc:sldLayoutChg>
      </pc:sldMasterChg>
    </pc:docChg>
  </pc:docChgLst>
  <pc:docChgLst>
    <pc:chgData name="JOSE LUIS ABELLAN MIGUEL" userId="S::jlabellan@um.es::1d5c9109-9377-4f83-821f-9ee8b429a706" providerId="AD" clId="Web-{5A77CA13-9E21-DFB2-EEFE-2346A6A41FCA}"/>
    <pc:docChg chg="modSld">
      <pc:chgData name="JOSE LUIS ABELLAN MIGUEL" userId="S::jlabellan@um.es::1d5c9109-9377-4f83-821f-9ee8b429a706" providerId="AD" clId="Web-{5A77CA13-9E21-DFB2-EEFE-2346A6A41FCA}" dt="2023-03-20T15:44:24.022" v="24" actId="20577"/>
      <pc:docMkLst>
        <pc:docMk/>
      </pc:docMkLst>
      <pc:sldChg chg="addSp delSp modSp">
        <pc:chgData name="JOSE LUIS ABELLAN MIGUEL" userId="S::jlabellan@um.es::1d5c9109-9377-4f83-821f-9ee8b429a706" providerId="AD" clId="Web-{5A77CA13-9E21-DFB2-EEFE-2346A6A41FCA}" dt="2023-03-20T15:44:24.022" v="24" actId="20577"/>
        <pc:sldMkLst>
          <pc:docMk/>
          <pc:sldMk cId="2154249836" sldId="271"/>
        </pc:sldMkLst>
        <pc:spChg chg="add del">
          <ac:chgData name="JOSE LUIS ABELLAN MIGUEL" userId="S::jlabellan@um.es::1d5c9109-9377-4f83-821f-9ee8b429a706" providerId="AD" clId="Web-{5A77CA13-9E21-DFB2-EEFE-2346A6A41FCA}" dt="2023-03-20T15:44:18.819" v="21"/>
          <ac:spMkLst>
            <pc:docMk/>
            <pc:sldMk cId="2154249836" sldId="271"/>
            <ac:spMk id="6" creationId="{CF6E8079-8009-2176-DBC7-645B315FBD4A}"/>
          </ac:spMkLst>
        </pc:spChg>
        <pc:spChg chg="add">
          <ac:chgData name="JOSE LUIS ABELLAN MIGUEL" userId="S::jlabellan@um.es::1d5c9109-9377-4f83-821f-9ee8b429a706" providerId="AD" clId="Web-{5A77CA13-9E21-DFB2-EEFE-2346A6A41FCA}" dt="2023-03-20T15:43:57.333" v="10"/>
          <ac:spMkLst>
            <pc:docMk/>
            <pc:sldMk cId="2154249836" sldId="271"/>
            <ac:spMk id="19" creationId="{D68F0E40-1A46-336B-EC66-F7451E4C1A07}"/>
          </ac:spMkLst>
        </pc:spChg>
        <pc:spChg chg="add">
          <ac:chgData name="JOSE LUIS ABELLAN MIGUEL" userId="S::jlabellan@um.es::1d5c9109-9377-4f83-821f-9ee8b429a706" providerId="AD" clId="Web-{5A77CA13-9E21-DFB2-EEFE-2346A6A41FCA}" dt="2023-03-20T15:43:57.333" v="10"/>
          <ac:spMkLst>
            <pc:docMk/>
            <pc:sldMk cId="2154249836" sldId="271"/>
            <ac:spMk id="21" creationId="{9D0A755B-1494-2949-C59E-1001D2BE2733}"/>
          </ac:spMkLst>
        </pc:spChg>
        <pc:spChg chg="add del mod">
          <ac:chgData name="JOSE LUIS ABELLAN MIGUEL" userId="S::jlabellan@um.es::1d5c9109-9377-4f83-821f-9ee8b429a706" providerId="AD" clId="Web-{5A77CA13-9E21-DFB2-EEFE-2346A6A41FCA}" dt="2023-03-20T15:44:24.022" v="24" actId="20577"/>
          <ac:spMkLst>
            <pc:docMk/>
            <pc:sldMk cId="2154249836" sldId="271"/>
            <ac:spMk id="22" creationId="{00000000-0000-0000-0000-000000000000}"/>
          </ac:spMkLst>
        </pc:spChg>
        <pc:spChg chg="add">
          <ac:chgData name="JOSE LUIS ABELLAN MIGUEL" userId="S::jlabellan@um.es::1d5c9109-9377-4f83-821f-9ee8b429a706" providerId="AD" clId="Web-{5A77CA13-9E21-DFB2-EEFE-2346A6A41FCA}" dt="2023-03-20T15:43:57.333" v="10"/>
          <ac:spMkLst>
            <pc:docMk/>
            <pc:sldMk cId="2154249836" sldId="271"/>
            <ac:spMk id="24" creationId="{C0AC2C9C-96D2-8EEC-7F67-5A5B7CBD9C05}"/>
          </ac:spMkLst>
        </pc:spChg>
        <pc:spChg chg="add">
          <ac:chgData name="JOSE LUIS ABELLAN MIGUEL" userId="S::jlabellan@um.es::1d5c9109-9377-4f83-821f-9ee8b429a706" providerId="AD" clId="Web-{5A77CA13-9E21-DFB2-EEFE-2346A6A41FCA}" dt="2023-03-20T15:43:57.333" v="10"/>
          <ac:spMkLst>
            <pc:docMk/>
            <pc:sldMk cId="2154249836" sldId="271"/>
            <ac:spMk id="25" creationId="{66D84E05-781C-25FF-3277-308BE64B82A1}"/>
          </ac:spMkLst>
        </pc:spChg>
        <pc:spChg chg="add">
          <ac:chgData name="JOSE LUIS ABELLAN MIGUEL" userId="S::jlabellan@um.es::1d5c9109-9377-4f83-821f-9ee8b429a706" providerId="AD" clId="Web-{5A77CA13-9E21-DFB2-EEFE-2346A6A41FCA}" dt="2023-03-20T15:43:57.333" v="10"/>
          <ac:spMkLst>
            <pc:docMk/>
            <pc:sldMk cId="2154249836" sldId="271"/>
            <ac:spMk id="26" creationId="{90AE47A6-BAAB-21F7-4713-6D94DF0819E7}"/>
          </ac:spMkLst>
        </pc:spChg>
        <pc:grpChg chg="add del">
          <ac:chgData name="JOSE LUIS ABELLAN MIGUEL" userId="S::jlabellan@um.es::1d5c9109-9377-4f83-821f-9ee8b429a706" providerId="AD" clId="Web-{5A77CA13-9E21-DFB2-EEFE-2346A6A41FCA}" dt="2023-03-20T15:44:20.959" v="23"/>
          <ac:grpSpMkLst>
            <pc:docMk/>
            <pc:sldMk cId="2154249836" sldId="271"/>
            <ac:grpSpMk id="5" creationId="{E56614BC-7763-DD4B-4EB5-E3A9977C3B1A}"/>
          </ac:grpSpMkLst>
        </pc:grpChg>
        <pc:grpChg chg="add del">
          <ac:chgData name="JOSE LUIS ABELLAN MIGUEL" userId="S::jlabellan@um.es::1d5c9109-9377-4f83-821f-9ee8b429a706" providerId="AD" clId="Web-{5A77CA13-9E21-DFB2-EEFE-2346A6A41FCA}" dt="2023-03-20T15:44:20.084" v="22"/>
          <ac:grpSpMkLst>
            <pc:docMk/>
            <pc:sldMk cId="2154249836" sldId="271"/>
            <ac:grpSpMk id="7" creationId="{89C484AC-FF4E-4B33-6A69-6E222C6E4E8E}"/>
          </ac:grpSpMkLst>
        </pc:grpChg>
        <pc:grpChg chg="add del">
          <ac:chgData name="JOSE LUIS ABELLAN MIGUEL" userId="S::jlabellan@um.es::1d5c9109-9377-4f83-821f-9ee8b429a706" providerId="AD" clId="Web-{5A77CA13-9E21-DFB2-EEFE-2346A6A41FCA}" dt="2023-03-20T15:44:16.459" v="19"/>
          <ac:grpSpMkLst>
            <pc:docMk/>
            <pc:sldMk cId="2154249836" sldId="271"/>
            <ac:grpSpMk id="8" creationId="{32A4E43C-3EA2-FE3A-2EA1-88DD917A45F5}"/>
          </ac:grpSpMkLst>
        </pc:grpChg>
        <pc:grpChg chg="add del">
          <ac:chgData name="JOSE LUIS ABELLAN MIGUEL" userId="S::jlabellan@um.es::1d5c9109-9377-4f83-821f-9ee8b429a706" providerId="AD" clId="Web-{5A77CA13-9E21-DFB2-EEFE-2346A6A41FCA}" dt="2023-03-20T15:44:15.897" v="18"/>
          <ac:grpSpMkLst>
            <pc:docMk/>
            <pc:sldMk cId="2154249836" sldId="271"/>
            <ac:grpSpMk id="15" creationId="{404DE9E0-3E90-2C57-1258-E85C5AEA32B0}"/>
          </ac:grpSpMkLst>
        </pc:grpChg>
        <pc:picChg chg="add del mod">
          <ac:chgData name="JOSE LUIS ABELLAN MIGUEL" userId="S::jlabellan@um.es::1d5c9109-9377-4f83-821f-9ee8b429a706" providerId="AD" clId="Web-{5A77CA13-9E21-DFB2-EEFE-2346A6A41FCA}" dt="2023-03-20T15:44:08.490" v="17"/>
          <ac:picMkLst>
            <pc:docMk/>
            <pc:sldMk cId="2154249836" sldId="271"/>
            <ac:picMk id="3" creationId="{38CF0BA3-9C4A-726A-DCBE-6416CCE22BA7}"/>
          </ac:picMkLst>
        </pc:picChg>
        <pc:picChg chg="add del">
          <ac:chgData name="JOSE LUIS ABELLAN MIGUEL" userId="S::jlabellan@um.es::1d5c9109-9377-4f83-821f-9ee8b429a706" providerId="AD" clId="Web-{5A77CA13-9E21-DFB2-EEFE-2346A6A41FCA}" dt="2023-03-20T15:44:08.490" v="12"/>
          <ac:picMkLst>
            <pc:docMk/>
            <pc:sldMk cId="2154249836" sldId="271"/>
            <ac:picMk id="9" creationId="{5C2C9C44-78F0-4741-8278-C8296F5EB119}"/>
          </ac:picMkLst>
        </pc:picChg>
        <pc:picChg chg="add del">
          <ac:chgData name="JOSE LUIS ABELLAN MIGUEL" userId="S::jlabellan@um.es::1d5c9109-9377-4f83-821f-9ee8b429a706" providerId="AD" clId="Web-{5A77CA13-9E21-DFB2-EEFE-2346A6A41FCA}" dt="2023-03-20T15:44:08.490" v="13"/>
          <ac:picMkLst>
            <pc:docMk/>
            <pc:sldMk cId="2154249836" sldId="271"/>
            <ac:picMk id="12" creationId="{A7BDF698-AEC2-554E-8311-7C3AF1D27D31}"/>
          </ac:picMkLst>
        </pc:picChg>
        <pc:picChg chg="del">
          <ac:chgData name="JOSE LUIS ABELLAN MIGUEL" userId="S::jlabellan@um.es::1d5c9109-9377-4f83-821f-9ee8b429a706" providerId="AD" clId="Web-{5A77CA13-9E21-DFB2-EEFE-2346A6A41FCA}" dt="2023-03-20T15:43:22.081" v="1"/>
          <ac:picMkLst>
            <pc:docMk/>
            <pc:sldMk cId="2154249836" sldId="271"/>
            <ac:picMk id="13" creationId="{2E15FBD8-835E-624D-83AC-9D54FF1CBA5C}"/>
          </ac:picMkLst>
        </pc:picChg>
        <pc:picChg chg="add del">
          <ac:chgData name="JOSE LUIS ABELLAN MIGUEL" userId="S::jlabellan@um.es::1d5c9109-9377-4f83-821f-9ee8b429a706" providerId="AD" clId="Web-{5A77CA13-9E21-DFB2-EEFE-2346A6A41FCA}" dt="2023-03-20T15:44:08.490" v="14"/>
          <ac:picMkLst>
            <pc:docMk/>
            <pc:sldMk cId="2154249836" sldId="271"/>
            <ac:picMk id="14" creationId="{A7124398-84C6-BA43-91CD-D48B107E6846}"/>
          </ac:picMkLst>
        </pc:picChg>
        <pc:picChg chg="add del">
          <ac:chgData name="JOSE LUIS ABELLAN MIGUEL" userId="S::jlabellan@um.es::1d5c9109-9377-4f83-821f-9ee8b429a706" providerId="AD" clId="Web-{5A77CA13-9E21-DFB2-EEFE-2346A6A41FCA}" dt="2023-03-20T15:44:17.115" v="20"/>
          <ac:picMkLst>
            <pc:docMk/>
            <pc:sldMk cId="2154249836" sldId="271"/>
            <ac:picMk id="16" creationId="{2D7A70B2-71AF-5AE2-A6A7-2860DA34615E}"/>
          </ac:picMkLst>
        </pc:picChg>
        <pc:picChg chg="add">
          <ac:chgData name="JOSE LUIS ABELLAN MIGUEL" userId="S::jlabellan@um.es::1d5c9109-9377-4f83-821f-9ee8b429a706" providerId="AD" clId="Web-{5A77CA13-9E21-DFB2-EEFE-2346A6A41FCA}" dt="2023-03-20T15:43:57.333" v="10"/>
          <ac:picMkLst>
            <pc:docMk/>
            <pc:sldMk cId="2154249836" sldId="271"/>
            <ac:picMk id="18" creationId="{25EA5400-DE9F-5E43-BA73-28033AEF24F5}"/>
          </ac:picMkLst>
        </pc:picChg>
        <pc:picChg chg="add">
          <ac:chgData name="JOSE LUIS ABELLAN MIGUEL" userId="S::jlabellan@um.es::1d5c9109-9377-4f83-821f-9ee8b429a706" providerId="AD" clId="Web-{5A77CA13-9E21-DFB2-EEFE-2346A6A41FCA}" dt="2023-03-20T15:43:57.333" v="10"/>
          <ac:picMkLst>
            <pc:docMk/>
            <pc:sldMk cId="2154249836" sldId="271"/>
            <ac:picMk id="20" creationId="{EE6F5C0F-268D-5C99-0FE4-B10E86EFD65E}"/>
          </ac:picMkLst>
        </pc:picChg>
        <pc:picChg chg="add">
          <ac:chgData name="JOSE LUIS ABELLAN MIGUEL" userId="S::jlabellan@um.es::1d5c9109-9377-4f83-821f-9ee8b429a706" providerId="AD" clId="Web-{5A77CA13-9E21-DFB2-EEFE-2346A6A41FCA}" dt="2023-03-20T15:43:57.333" v="10"/>
          <ac:picMkLst>
            <pc:docMk/>
            <pc:sldMk cId="2154249836" sldId="271"/>
            <ac:picMk id="23" creationId="{2E1C557C-C0FD-6282-4A04-7FB78EC3E796}"/>
          </ac:picMkLst>
        </pc:picChg>
        <pc:picChg chg="add">
          <ac:chgData name="JOSE LUIS ABELLAN MIGUEL" userId="S::jlabellan@um.es::1d5c9109-9377-4f83-821f-9ee8b429a706" providerId="AD" clId="Web-{5A77CA13-9E21-DFB2-EEFE-2346A6A41FCA}" dt="2023-03-20T15:43:57.333" v="10"/>
          <ac:picMkLst>
            <pc:docMk/>
            <pc:sldMk cId="2154249836" sldId="271"/>
            <ac:picMk id="27" creationId="{F03FBA3B-47DA-115D-170C-CBF77DD63A8C}"/>
          </ac:picMkLst>
        </pc:picChg>
        <pc:picChg chg="add del">
          <ac:chgData name="JOSE LUIS ABELLAN MIGUEL" userId="S::jlabellan@um.es::1d5c9109-9377-4f83-821f-9ee8b429a706" providerId="AD" clId="Web-{5A77CA13-9E21-DFB2-EEFE-2346A6A41FCA}" dt="2023-03-20T15:44:08.490" v="15"/>
          <ac:picMkLst>
            <pc:docMk/>
            <pc:sldMk cId="2154249836" sldId="271"/>
            <ac:picMk id="32771" creationId="{00000000-0000-0000-0000-000000000000}"/>
          </ac:picMkLst>
        </pc:picChg>
        <pc:cxnChg chg="add del">
          <ac:chgData name="JOSE LUIS ABELLAN MIGUEL" userId="S::jlabellan@um.es::1d5c9109-9377-4f83-821f-9ee8b429a706" providerId="AD" clId="Web-{5A77CA13-9E21-DFB2-EEFE-2346A6A41FCA}" dt="2023-03-20T15:44:08.490" v="16"/>
          <ac:cxnSpMkLst>
            <pc:docMk/>
            <pc:sldMk cId="2154249836" sldId="271"/>
            <ac:cxnSpMk id="17" creationId="{00000000-0000-0000-0000-000000000000}"/>
          </ac:cxnSpMkLst>
        </pc:cxnChg>
      </pc:sldChg>
    </pc:docChg>
  </pc:docChgLst>
  <pc:docChgLst>
    <pc:chgData name="raveesh.g@gatech.edu" userId="S::urn:spo:guest#raveesh.g@gatech.edu::" providerId="AD" clId="Web-{D11805B1-48A3-2658-DBCD-F8ECB1ADB35E}"/>
    <pc:docChg chg="addSld delSld modSld addMainMaster modMainMaster">
      <pc:chgData name="raveesh.g@gatech.edu" userId="S::urn:spo:guest#raveesh.g@gatech.edu::" providerId="AD" clId="Web-{D11805B1-48A3-2658-DBCD-F8ECB1ADB35E}" dt="2023-03-23T13:58:03.356" v="316"/>
      <pc:docMkLst>
        <pc:docMk/>
      </pc:docMkLst>
      <pc:sldChg chg="modSp">
        <pc:chgData name="raveesh.g@gatech.edu" userId="S::urn:spo:guest#raveesh.g@gatech.edu::" providerId="AD" clId="Web-{D11805B1-48A3-2658-DBCD-F8ECB1ADB35E}" dt="2023-03-23T13:48:04.551" v="159" actId="20577"/>
        <pc:sldMkLst>
          <pc:docMk/>
          <pc:sldMk cId="2618287628" sldId="273"/>
        </pc:sldMkLst>
        <pc:spChg chg="mod">
          <ac:chgData name="raveesh.g@gatech.edu" userId="S::urn:spo:guest#raveesh.g@gatech.edu::" providerId="AD" clId="Web-{D11805B1-48A3-2658-DBCD-F8ECB1ADB35E}" dt="2023-03-23T13:48:04.551" v="159" actId="20577"/>
          <ac:spMkLst>
            <pc:docMk/>
            <pc:sldMk cId="2618287628" sldId="273"/>
            <ac:spMk id="8" creationId="{03E262A0-E77E-0843-A104-D0CAF0EAE46A}"/>
          </ac:spMkLst>
        </pc:spChg>
      </pc:sldChg>
      <pc:sldChg chg="modSp">
        <pc:chgData name="raveesh.g@gatech.edu" userId="S::urn:spo:guest#raveesh.g@gatech.edu::" providerId="AD" clId="Web-{D11805B1-48A3-2658-DBCD-F8ECB1ADB35E}" dt="2023-03-23T13:44:54.992" v="156" actId="20577"/>
        <pc:sldMkLst>
          <pc:docMk/>
          <pc:sldMk cId="1153768622" sldId="274"/>
        </pc:sldMkLst>
        <pc:spChg chg="mod">
          <ac:chgData name="raveesh.g@gatech.edu" userId="S::urn:spo:guest#raveesh.g@gatech.edu::" providerId="AD" clId="Web-{D11805B1-48A3-2658-DBCD-F8ECB1ADB35E}" dt="2023-03-23T13:44:54.992" v="156" actId="20577"/>
          <ac:spMkLst>
            <pc:docMk/>
            <pc:sldMk cId="1153768622" sldId="274"/>
            <ac:spMk id="8" creationId="{03E262A0-E77E-0843-A104-D0CAF0EAE46A}"/>
          </ac:spMkLst>
        </pc:spChg>
      </pc:sldChg>
      <pc:sldChg chg="delSp modSp">
        <pc:chgData name="raveesh.g@gatech.edu" userId="S::urn:spo:guest#raveesh.g@gatech.edu::" providerId="AD" clId="Web-{D11805B1-48A3-2658-DBCD-F8ECB1ADB35E}" dt="2023-03-23T13:48:12.989" v="160"/>
        <pc:sldMkLst>
          <pc:docMk/>
          <pc:sldMk cId="2347258968" sldId="275"/>
        </pc:sldMkLst>
        <pc:spChg chg="mod">
          <ac:chgData name="raveesh.g@gatech.edu" userId="S::urn:spo:guest#raveesh.g@gatech.edu::" providerId="AD" clId="Web-{D11805B1-48A3-2658-DBCD-F8ECB1ADB35E}" dt="2023-03-23T13:42:29.983" v="7" actId="20577"/>
          <ac:spMkLst>
            <pc:docMk/>
            <pc:sldMk cId="2347258968" sldId="275"/>
            <ac:spMk id="8" creationId="{03E262A0-E77E-0843-A104-D0CAF0EAE46A}"/>
          </ac:spMkLst>
        </pc:spChg>
        <pc:picChg chg="del">
          <ac:chgData name="raveesh.g@gatech.edu" userId="S::urn:spo:guest#raveesh.g@gatech.edu::" providerId="AD" clId="Web-{D11805B1-48A3-2658-DBCD-F8ECB1ADB35E}" dt="2023-03-23T13:48:12.989" v="160"/>
          <ac:picMkLst>
            <pc:docMk/>
            <pc:sldMk cId="2347258968" sldId="275"/>
            <ac:picMk id="2051" creationId="{00000000-0000-0000-0000-000000000000}"/>
          </ac:picMkLst>
        </pc:picChg>
      </pc:sldChg>
      <pc:sldChg chg="addSp modSp add">
        <pc:chgData name="raveesh.g@gatech.edu" userId="S::urn:spo:guest#raveesh.g@gatech.edu::" providerId="AD" clId="Web-{D11805B1-48A3-2658-DBCD-F8ECB1ADB35E}" dt="2023-03-23T13:58:03.356" v="316"/>
        <pc:sldMkLst>
          <pc:docMk/>
          <pc:sldMk cId="2299828315" sldId="280"/>
        </pc:sldMkLst>
        <pc:spChg chg="mod">
          <ac:chgData name="raveesh.g@gatech.edu" userId="S::urn:spo:guest#raveesh.g@gatech.edu::" providerId="AD" clId="Web-{D11805B1-48A3-2658-DBCD-F8ECB1ADB35E}" dt="2023-03-23T13:56:07.614" v="207" actId="14100"/>
          <ac:spMkLst>
            <pc:docMk/>
            <pc:sldMk cId="2299828315" sldId="280"/>
            <ac:spMk id="2" creationId="{331713B5-C454-8E1D-BEBC-79469F6FCA4E}"/>
          </ac:spMkLst>
        </pc:spChg>
        <pc:spChg chg="add mod">
          <ac:chgData name="raveesh.g@gatech.edu" userId="S::urn:spo:guest#raveesh.g@gatech.edu::" providerId="AD" clId="Web-{D11805B1-48A3-2658-DBCD-F8ECB1ADB35E}" dt="2023-03-23T13:57:44.151" v="314" actId="14100"/>
          <ac:spMkLst>
            <pc:docMk/>
            <pc:sldMk cId="2299828315" sldId="280"/>
            <ac:spMk id="8" creationId="{8707DA65-4647-4B7C-C776-2E2ADD7CF832}"/>
          </ac:spMkLst>
        </pc:spChg>
        <pc:picChg chg="add mod modCrop">
          <ac:chgData name="raveesh.g@gatech.edu" userId="S::urn:spo:guest#raveesh.g@gatech.edu::" providerId="AD" clId="Web-{D11805B1-48A3-2658-DBCD-F8ECB1ADB35E}" dt="2023-03-23T13:58:03.356" v="316"/>
          <ac:picMkLst>
            <pc:docMk/>
            <pc:sldMk cId="2299828315" sldId="280"/>
            <ac:picMk id="7" creationId="{A27FF54E-5767-4ABD-C894-B2FC959B04D0}"/>
          </ac:picMkLst>
        </pc:picChg>
      </pc:sldChg>
      <pc:sldChg chg="modSp new del">
        <pc:chgData name="raveesh.g@gatech.edu" userId="S::urn:spo:guest#raveesh.g@gatech.edu::" providerId="AD" clId="Web-{D11805B1-48A3-2658-DBCD-F8ECB1ADB35E}" dt="2023-03-23T13:49:43.886" v="174"/>
        <pc:sldMkLst>
          <pc:docMk/>
          <pc:sldMk cId="3578054641" sldId="280"/>
        </pc:sldMkLst>
        <pc:spChg chg="mod">
          <ac:chgData name="raveesh.g@gatech.edu" userId="S::urn:spo:guest#raveesh.g@gatech.edu::" providerId="AD" clId="Web-{D11805B1-48A3-2658-DBCD-F8ECB1ADB35E}" dt="2023-03-23T13:48:40.132" v="173" actId="20577"/>
          <ac:spMkLst>
            <pc:docMk/>
            <pc:sldMk cId="3578054641" sldId="280"/>
            <ac:spMk id="2" creationId="{E6965EC3-6420-017E-D58D-5AD86911E603}"/>
          </ac:spMkLst>
        </pc:spChg>
      </pc:sldChg>
      <pc:sldMasterChg chg="add addSldLayout">
        <pc:chgData name="raveesh.g@gatech.edu" userId="S::urn:spo:guest#raveesh.g@gatech.edu::" providerId="AD" clId="Web-{D11805B1-48A3-2658-DBCD-F8ECB1ADB35E}" dt="2023-03-23T13:49:52.355" v="175"/>
        <pc:sldMasterMkLst>
          <pc:docMk/>
          <pc:sldMasterMk cId="4100885361" sldId="2147483660"/>
        </pc:sldMasterMkLst>
        <pc:sldLayoutChg chg="ad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4100885361" sldId="2147483660"/>
            <pc:sldLayoutMk cId="3578657160" sldId="2147483661"/>
          </pc:sldLayoutMkLst>
        </pc:sldLayoutChg>
        <pc:sldLayoutChg chg="ad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4100885361" sldId="2147483660"/>
            <pc:sldLayoutMk cId="2843717547" sldId="2147483662"/>
          </pc:sldLayoutMkLst>
        </pc:sldLayoutChg>
        <pc:sldLayoutChg chg="ad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4100885361" sldId="2147483660"/>
            <pc:sldLayoutMk cId="2021567528" sldId="2147483663"/>
          </pc:sldLayoutMkLst>
        </pc:sldLayoutChg>
        <pc:sldLayoutChg chg="ad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4100885361" sldId="2147483660"/>
            <pc:sldLayoutMk cId="3752368757" sldId="2147483664"/>
          </pc:sldLayoutMkLst>
        </pc:sldLayoutChg>
        <pc:sldLayoutChg chg="ad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4100885361" sldId="2147483660"/>
            <pc:sldLayoutMk cId="892457681" sldId="2147483665"/>
          </pc:sldLayoutMkLst>
        </pc:sldLayoutChg>
        <pc:sldLayoutChg chg="ad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4100885361" sldId="2147483660"/>
            <pc:sldLayoutMk cId="1045874537" sldId="2147483666"/>
          </pc:sldLayoutMkLst>
        </pc:sldLayoutChg>
        <pc:sldLayoutChg chg="ad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4100885361" sldId="2147483660"/>
            <pc:sldLayoutMk cId="4273752207" sldId="2147483667"/>
          </pc:sldLayoutMkLst>
        </pc:sldLayoutChg>
        <pc:sldLayoutChg chg="ad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4100885361" sldId="2147483660"/>
            <pc:sldLayoutMk cId="3383994413" sldId="2147483668"/>
          </pc:sldLayoutMkLst>
        </pc:sldLayoutChg>
        <pc:sldLayoutChg chg="ad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4100885361" sldId="2147483660"/>
            <pc:sldLayoutMk cId="1468849919" sldId="2147483669"/>
          </pc:sldLayoutMkLst>
        </pc:sldLayoutChg>
        <pc:sldLayoutChg chg="ad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4100885361" sldId="2147483660"/>
            <pc:sldLayoutMk cId="1543559235" sldId="2147483670"/>
          </pc:sldLayoutMkLst>
        </pc:sldLayoutChg>
        <pc:sldLayoutChg chg="ad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4100885361" sldId="2147483660"/>
            <pc:sldLayoutMk cId="2293294242" sldId="2147483671"/>
          </pc:sldLayoutMkLst>
        </pc:sldLayoutChg>
        <pc:sldLayoutChg chg="ad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4100885361" sldId="2147483660"/>
            <pc:sldLayoutMk cId="576457950" sldId="2147483672"/>
          </pc:sldLayoutMkLst>
        </pc:sldLayoutChg>
        <pc:sldLayoutChg chg="ad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4100885361" sldId="2147483660"/>
            <pc:sldLayoutMk cId="3573740251" sldId="2147483673"/>
          </pc:sldLayoutMkLst>
        </pc:sldLayoutChg>
        <pc:sldLayoutChg chg="ad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4100885361" sldId="2147483660"/>
            <pc:sldLayoutMk cId="3228586815" sldId="2147483674"/>
          </pc:sldLayoutMkLst>
        </pc:sldLayoutChg>
        <pc:sldLayoutChg chg="ad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4100885361" sldId="2147483660"/>
            <pc:sldLayoutMk cId="2599179306" sldId="2147483675"/>
          </pc:sldLayoutMkLst>
        </pc:sldLayoutChg>
        <pc:sldLayoutChg chg="ad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4100885361" sldId="2147483660"/>
            <pc:sldLayoutMk cId="1989956413" sldId="2147483676"/>
          </pc:sldLayoutMkLst>
        </pc:sldLayoutChg>
        <pc:sldLayoutChg chg="ad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4100885361" sldId="2147483660"/>
            <pc:sldLayoutMk cId="1039793379" sldId="2147483677"/>
          </pc:sldLayoutMkLst>
        </pc:sldLayoutChg>
        <pc:sldLayoutChg chg="ad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4100885361" sldId="2147483660"/>
            <pc:sldLayoutMk cId="3873794808" sldId="2147483678"/>
          </pc:sldLayoutMkLst>
        </pc:sldLayoutChg>
        <pc:sldLayoutChg chg="ad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4100885361" sldId="2147483660"/>
            <pc:sldLayoutMk cId="3184737735" sldId="2147483679"/>
          </pc:sldLayoutMkLst>
        </pc:sldLayoutChg>
        <pc:sldLayoutChg chg="ad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4100885361" sldId="2147483660"/>
            <pc:sldLayoutMk cId="800129755" sldId="2147483680"/>
          </pc:sldLayoutMkLst>
        </pc:sldLayoutChg>
      </pc:sldMasterChg>
      <pc:sldMasterChg chg="modSldLayout">
        <pc:chgData name="raveesh.g@gatech.edu" userId="S::urn:spo:guest#raveesh.g@gatech.edu::" providerId="AD" clId="Web-{D11805B1-48A3-2658-DBCD-F8ECB1ADB35E}" dt="2023-03-23T13:49:52.355" v="175"/>
        <pc:sldMasterMkLst>
          <pc:docMk/>
          <pc:sldMasterMk cId="1742413519" sldId="2147483685"/>
        </pc:sldMasterMkLst>
        <pc:sldLayoutChg chg="replI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1742413519" sldId="2147483685"/>
            <pc:sldLayoutMk cId="4184899810" sldId="2147483745"/>
          </pc:sldLayoutMkLst>
        </pc:sldLayoutChg>
        <pc:sldLayoutChg chg="replI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1742413519" sldId="2147483685"/>
            <pc:sldLayoutMk cId="3856452700" sldId="2147483749"/>
          </pc:sldLayoutMkLst>
        </pc:sldLayoutChg>
        <pc:sldLayoutChg chg="replI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1742413519" sldId="2147483685"/>
            <pc:sldLayoutMk cId="1063225118" sldId="2147483755"/>
          </pc:sldLayoutMkLst>
        </pc:sldLayoutChg>
        <pc:sldLayoutChg chg="replI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1742413519" sldId="2147483685"/>
            <pc:sldLayoutMk cId="3535455863" sldId="2147483756"/>
          </pc:sldLayoutMkLst>
        </pc:sldLayoutChg>
        <pc:sldLayoutChg chg="replI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1742413519" sldId="2147483685"/>
            <pc:sldLayoutMk cId="3151050223" sldId="2147483757"/>
          </pc:sldLayoutMkLst>
        </pc:sldLayoutChg>
        <pc:sldLayoutChg chg="replI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1742413519" sldId="2147483685"/>
            <pc:sldLayoutMk cId="2129110991" sldId="2147483758"/>
          </pc:sldLayoutMkLst>
        </pc:sldLayoutChg>
        <pc:sldLayoutChg chg="replI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1742413519" sldId="2147483685"/>
            <pc:sldLayoutMk cId="591406834" sldId="2147483759"/>
          </pc:sldLayoutMkLst>
        </pc:sldLayoutChg>
        <pc:sldLayoutChg chg="replI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1742413519" sldId="2147483685"/>
            <pc:sldLayoutMk cId="2083937481" sldId="2147483760"/>
          </pc:sldLayoutMkLst>
        </pc:sldLayoutChg>
        <pc:sldLayoutChg chg="replI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1742413519" sldId="2147483685"/>
            <pc:sldLayoutMk cId="2067683961" sldId="2147483761"/>
          </pc:sldLayoutMkLst>
        </pc:sldLayoutChg>
      </pc:sldMasterChg>
      <pc:sldMasterChg chg="modSldLayout">
        <pc:chgData name="raveesh.g@gatech.edu" userId="S::urn:spo:guest#raveesh.g@gatech.edu::" providerId="AD" clId="Web-{D11805B1-48A3-2658-DBCD-F8ECB1ADB35E}" dt="2023-03-23T13:49:52.355" v="175"/>
        <pc:sldMasterMkLst>
          <pc:docMk/>
          <pc:sldMasterMk cId="3564982979" sldId="2147483714"/>
        </pc:sldMasterMkLst>
        <pc:sldLayoutChg chg="replI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3564982979" sldId="2147483714"/>
            <pc:sldLayoutMk cId="1110248476" sldId="2147483741"/>
          </pc:sldLayoutMkLst>
        </pc:sldLayoutChg>
        <pc:sldLayoutChg chg="replI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3564982979" sldId="2147483714"/>
            <pc:sldLayoutMk cId="1174075451" sldId="2147483742"/>
          </pc:sldLayoutMkLst>
        </pc:sldLayoutChg>
        <pc:sldLayoutChg chg="replI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3564982979" sldId="2147483714"/>
            <pc:sldLayoutMk cId="1787075612" sldId="2147483743"/>
          </pc:sldLayoutMkLst>
        </pc:sldLayoutChg>
        <pc:sldLayoutChg chg="replI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3564982979" sldId="2147483714"/>
            <pc:sldLayoutMk cId="3235219282" sldId="2147483744"/>
          </pc:sldLayoutMkLst>
        </pc:sldLayoutChg>
        <pc:sldLayoutChg chg="replI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3564982979" sldId="2147483714"/>
            <pc:sldLayoutMk cId="3224178130" sldId="2147483746"/>
          </pc:sldLayoutMkLst>
        </pc:sldLayoutChg>
        <pc:sldLayoutChg chg="replI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3564982979" sldId="2147483714"/>
            <pc:sldLayoutMk cId="692123359" sldId="2147483747"/>
          </pc:sldLayoutMkLst>
        </pc:sldLayoutChg>
        <pc:sldLayoutChg chg="replI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3564982979" sldId="2147483714"/>
            <pc:sldLayoutMk cId="267062866" sldId="2147483748"/>
          </pc:sldLayoutMkLst>
        </pc:sldLayoutChg>
        <pc:sldLayoutChg chg="replI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3564982979" sldId="2147483714"/>
            <pc:sldLayoutMk cId="249752562" sldId="2147483750"/>
          </pc:sldLayoutMkLst>
        </pc:sldLayoutChg>
        <pc:sldLayoutChg chg="replI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3564982979" sldId="2147483714"/>
            <pc:sldLayoutMk cId="1565981287" sldId="2147483751"/>
          </pc:sldLayoutMkLst>
        </pc:sldLayoutChg>
        <pc:sldLayoutChg chg="replI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3564982979" sldId="2147483714"/>
            <pc:sldLayoutMk cId="1623801495" sldId="2147483752"/>
          </pc:sldLayoutMkLst>
        </pc:sldLayoutChg>
        <pc:sldLayoutChg chg="replI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3564982979" sldId="2147483714"/>
            <pc:sldLayoutMk cId="1802653630" sldId="2147483753"/>
          </pc:sldLayoutMkLst>
        </pc:sldLayoutChg>
        <pc:sldLayoutChg chg="replId">
          <pc:chgData name="raveesh.g@gatech.edu" userId="S::urn:spo:guest#raveesh.g@gatech.edu::" providerId="AD" clId="Web-{D11805B1-48A3-2658-DBCD-F8ECB1ADB35E}" dt="2023-03-23T13:49:52.355" v="175"/>
          <pc:sldLayoutMkLst>
            <pc:docMk/>
            <pc:sldMasterMk cId="3564982979" sldId="2147483714"/>
            <pc:sldLayoutMk cId="597965933" sldId="2147483754"/>
          </pc:sldLayoutMkLst>
        </pc:sldLayoutChg>
      </pc:sldMasterChg>
    </pc:docChg>
  </pc:docChgLst>
  <pc:docChgLst>
    <pc:chgData name="JOSE LUIS ABELLAN MIGUEL" userId="S::jlabellan@um.es::1d5c9109-9377-4f83-821f-9ee8b429a706" providerId="AD" clId="Web-{876980BB-9A64-C54F-1CCE-9C1C35E05002}"/>
    <pc:docChg chg="addSld delSld modSld">
      <pc:chgData name="JOSE LUIS ABELLAN MIGUEL" userId="S::jlabellan@um.es::1d5c9109-9377-4f83-821f-9ee8b429a706" providerId="AD" clId="Web-{876980BB-9A64-C54F-1CCE-9C1C35E05002}" dt="2023-03-20T11:45:53.753" v="2"/>
      <pc:docMkLst>
        <pc:docMk/>
      </pc:docMkLst>
      <pc:sldChg chg="modSp add">
        <pc:chgData name="JOSE LUIS ABELLAN MIGUEL" userId="S::jlabellan@um.es::1d5c9109-9377-4f83-821f-9ee8b429a706" providerId="AD" clId="Web-{876980BB-9A64-C54F-1CCE-9C1C35E05002}" dt="2023-03-20T11:45:53.753" v="2"/>
        <pc:sldMkLst>
          <pc:docMk/>
          <pc:sldMk cId="179043634" sldId="279"/>
        </pc:sldMkLst>
        <pc:graphicFrameChg chg="modGraphic">
          <ac:chgData name="JOSE LUIS ABELLAN MIGUEL" userId="S::jlabellan@um.es::1d5c9109-9377-4f83-821f-9ee8b429a706" providerId="AD" clId="Web-{876980BB-9A64-C54F-1CCE-9C1C35E05002}" dt="2023-03-20T11:45:53.753" v="2"/>
          <ac:graphicFrameMkLst>
            <pc:docMk/>
            <pc:sldMk cId="179043634" sldId="279"/>
            <ac:graphicFrameMk id="9" creationId="{2B50D024-F819-D843-93B2-D6D21F1B59D3}"/>
          </ac:graphicFrameMkLst>
        </pc:graphicFrameChg>
      </pc:sldChg>
      <pc:sldChg chg="del">
        <pc:chgData name="JOSE LUIS ABELLAN MIGUEL" userId="S::jlabellan@um.es::1d5c9109-9377-4f83-821f-9ee8b429a706" providerId="AD" clId="Web-{876980BB-9A64-C54F-1CCE-9C1C35E05002}" dt="2023-03-20T11:45:41.237" v="0"/>
        <pc:sldMkLst>
          <pc:docMk/>
          <pc:sldMk cId="889902426" sldId="280"/>
        </pc:sldMkLst>
      </pc:sldChg>
      <pc:sldMasterChg chg="addSldLayout">
        <pc:chgData name="JOSE LUIS ABELLAN MIGUEL" userId="S::jlabellan@um.es::1d5c9109-9377-4f83-821f-9ee8b429a706" providerId="AD" clId="Web-{876980BB-9A64-C54F-1CCE-9C1C35E05002}" dt="2023-03-20T11:45:43.487" v="1"/>
        <pc:sldMasterMkLst>
          <pc:docMk/>
          <pc:sldMasterMk cId="3564982979" sldId="2147483648"/>
        </pc:sldMasterMkLst>
        <pc:sldLayoutChg chg="add">
          <pc:chgData name="JOSE LUIS ABELLAN MIGUEL" userId="S::jlabellan@um.es::1d5c9109-9377-4f83-821f-9ee8b429a706" providerId="AD" clId="Web-{876980BB-9A64-C54F-1CCE-9C1C35E05002}" dt="2023-03-20T11:45:43.487" v="1"/>
          <pc:sldLayoutMkLst>
            <pc:docMk/>
            <pc:sldMasterMk cId="3564982979" sldId="2147483648"/>
            <pc:sldLayoutMk cId="3656609725" sldId="2147483738"/>
          </pc:sldLayoutMkLst>
        </pc:sldLayoutChg>
        <pc:sldLayoutChg chg="add">
          <pc:chgData name="JOSE LUIS ABELLAN MIGUEL" userId="S::jlabellan@um.es::1d5c9109-9377-4f83-821f-9ee8b429a706" providerId="AD" clId="Web-{876980BB-9A64-C54F-1CCE-9C1C35E05002}" dt="2023-03-20T11:45:43.487" v="1"/>
          <pc:sldLayoutMkLst>
            <pc:docMk/>
            <pc:sldMasterMk cId="3564982979" sldId="2147483648"/>
            <pc:sldLayoutMk cId="2253708239" sldId="2147483739"/>
          </pc:sldLayoutMkLst>
        </pc:sldLayoutChg>
        <pc:sldLayoutChg chg="add">
          <pc:chgData name="JOSE LUIS ABELLAN MIGUEL" userId="S::jlabellan@um.es::1d5c9109-9377-4f83-821f-9ee8b429a706" providerId="AD" clId="Web-{876980BB-9A64-C54F-1CCE-9C1C35E05002}" dt="2023-03-20T11:45:43.487" v="1"/>
          <pc:sldLayoutMkLst>
            <pc:docMk/>
            <pc:sldMasterMk cId="3564982979" sldId="2147483648"/>
            <pc:sldLayoutMk cId="3394392858" sldId="2147483740"/>
          </pc:sldLayoutMkLst>
        </pc:sldLayoutChg>
      </pc:sldMasterChg>
    </pc:docChg>
  </pc:docChgLst>
</pc:chgInfo>
</file>

<file path=ppt/comments/modernComment_111_9C0FE60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39B2B81-D1C9-4E19-A4FC-901E321AE11C}" authorId="{9D452951-D4F9-B7BA-0702-265BC1721980}" created="2023-03-16T09:55:28.168">
    <pc:sldMkLst xmlns:pc="http://schemas.microsoft.com/office/powerpoint/2013/main/command">
      <pc:docMk/>
      <pc:sldMk cId="2618287628" sldId="273"/>
    </pc:sldMkLst>
    <p188:txBody>
      <a:bodyPr/>
      <a:lstStyle/>
      <a:p>
        <a:r>
          <a:rPr lang="es-ES"/>
          <a:t>Please, Raveesh, revise and change/extend the roadmap for OMEGA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664F-7E31-E34E-853C-558E988D4C84}" type="datetimeFigureOut">
              <a:rPr lang="en-US" smtClean="0"/>
              <a:pPr/>
              <a:t>3/25/23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A11D7-51BA-1440-85E7-98730F4099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05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New feature</a:t>
            </a:r>
            <a:r>
              <a:rPr lang="en-US" baseline="0"/>
              <a:t>s that we are currently working on and/or plan to support in the short-term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11D7-51BA-1440-85E7-98730F40991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58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* Search space of DNN mapping is a high dimensional optimization problem</a:t>
            </a:r>
          </a:p>
          <a:p>
            <a:r>
              <a:rPr lang="en-US"/>
              <a:t>mRNA: DNN Mapping Space Exploration tool for MAERI</a:t>
            </a:r>
          </a:p>
          <a:p>
            <a:r>
              <a:rPr lang="en-US"/>
              <a:t>Deep learning domain-specific and MAERI-specific heuristics to reduce the searching space.</a:t>
            </a:r>
          </a:p>
          <a:p>
            <a:r>
              <a:rPr lang="en-US"/>
              <a:t>Maximize the energy efficiency and/or minimize runtime</a:t>
            </a:r>
          </a:p>
          <a:p>
            <a:r>
              <a:rPr lang="en-US"/>
              <a:t>* SST is a fully modular design that enables extensive exploration of an individual system parameter without the need for intrusive changes to the simulator. The second is a parallel simulation environment based on MPI. This provides a high level of performance and the ability to look at large systems.. STONNE has been integrated as a component called </a:t>
            </a:r>
            <a:r>
              <a:rPr lang="en-US" err="1"/>
              <a:t>sstStonne</a:t>
            </a:r>
            <a:r>
              <a:rPr lang="en-US"/>
              <a:t> in SST. </a:t>
            </a:r>
            <a:r>
              <a:rPr lang="en-US" err="1"/>
              <a:t>sstStonne</a:t>
            </a:r>
            <a:r>
              <a:rPr lang="en-US"/>
              <a:t> connects to </a:t>
            </a:r>
            <a:r>
              <a:rPr lang="en-US" err="1"/>
              <a:t>memHierarchy</a:t>
            </a:r>
            <a:r>
              <a:rPr lang="en-US"/>
              <a:t> component to faithfully model the memory hierarchy of the </a:t>
            </a:r>
            <a:r>
              <a:rPr lang="en-US" err="1"/>
              <a:t>accelerato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A11D7-51BA-1440-85E7-98730F40991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* Search space of DNN mapping is a high dimensional optimization problem</a:t>
            </a:r>
          </a:p>
          <a:p>
            <a:r>
              <a:rPr lang="en-US" dirty="0"/>
              <a:t>mRNA: DNN Mapping Space Exploration tool for MAERI</a:t>
            </a:r>
          </a:p>
          <a:p>
            <a:r>
              <a:rPr lang="en-US" dirty="0"/>
              <a:t>Deep learning domain-specific and MAERI-specific heuristics to reduce the searching space.</a:t>
            </a:r>
          </a:p>
          <a:p>
            <a:r>
              <a:rPr lang="en-US" dirty="0"/>
              <a:t>Maximize the energy efficiency and/or minimize runtime</a:t>
            </a:r>
          </a:p>
          <a:p>
            <a:r>
              <a:rPr lang="en-US" dirty="0"/>
              <a:t>* SST is a fully modular design that enables extensive exploration of an individual system parameter without the need for intrusive changes to the simulator. The second is a parallel simulation environment based on MPI. This provides a high level of performance and the ability to look at large systems.. STONNE has been integrated as a component called </a:t>
            </a:r>
            <a:r>
              <a:rPr lang="en-US" dirty="0" err="1"/>
              <a:t>sstStonne</a:t>
            </a:r>
            <a:r>
              <a:rPr lang="en-US" dirty="0"/>
              <a:t> in SST. </a:t>
            </a:r>
            <a:r>
              <a:rPr lang="en-US" dirty="0" err="1"/>
              <a:t>sstStonne</a:t>
            </a:r>
            <a:r>
              <a:rPr lang="en-US" dirty="0"/>
              <a:t> connects to </a:t>
            </a:r>
            <a:r>
              <a:rPr lang="en-US" dirty="0" err="1"/>
              <a:t>memHierarchy</a:t>
            </a:r>
            <a:r>
              <a:rPr lang="en-US" dirty="0"/>
              <a:t> component to faithfully model the memory hierarchy of the </a:t>
            </a:r>
            <a:r>
              <a:rPr lang="en-US" dirty="0" err="1"/>
              <a:t>accelerato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A11D7-51BA-1440-85E7-98730F40991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44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* Search space of DNN mapping is a high dimensional optimization problem</a:t>
            </a:r>
          </a:p>
          <a:p>
            <a:r>
              <a:rPr lang="en-US" dirty="0"/>
              <a:t>mRNA: DNN Mapping Space Exploration tool for MAERI</a:t>
            </a:r>
          </a:p>
          <a:p>
            <a:r>
              <a:rPr lang="en-US" dirty="0"/>
              <a:t>Deep learning domain-specific and MAERI-specific heuristics to reduce the searching space.</a:t>
            </a:r>
          </a:p>
          <a:p>
            <a:r>
              <a:rPr lang="en-US" dirty="0"/>
              <a:t>Maximize the energy efficiency and/or minimize runtime</a:t>
            </a:r>
          </a:p>
          <a:p>
            <a:r>
              <a:rPr lang="en-US" dirty="0"/>
              <a:t>* SST is a fully modular design that enables extensive exploration of an individual system parameter without the need for intrusive changes to the simulator. The second is a parallel simulation environment based on MPI. This provides a high level of performance and the ability to look at large systems.. STONNE has been integrated as a component called </a:t>
            </a:r>
            <a:r>
              <a:rPr lang="en-US" dirty="0" err="1"/>
              <a:t>sstStonne</a:t>
            </a:r>
            <a:r>
              <a:rPr lang="en-US" dirty="0"/>
              <a:t> in SST. </a:t>
            </a:r>
            <a:r>
              <a:rPr lang="en-US" dirty="0" err="1"/>
              <a:t>sstStonne</a:t>
            </a:r>
            <a:r>
              <a:rPr lang="en-US" dirty="0"/>
              <a:t> connects to </a:t>
            </a:r>
            <a:r>
              <a:rPr lang="en-US" dirty="0" err="1"/>
              <a:t>memHierarchy</a:t>
            </a:r>
            <a:r>
              <a:rPr lang="en-US" dirty="0"/>
              <a:t> component to faithfully model the memory hierarchy of the </a:t>
            </a:r>
            <a:r>
              <a:rPr lang="en-US" dirty="0" err="1"/>
              <a:t>accelerato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A11D7-51BA-1440-85E7-98730F40991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56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As the complexity of the microarchitecture of DNN accelerators grows, the analytical models are not able to capture many important subtleties that simulation at cycle level does.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A11D7-51BA-1440-85E7-98730F409917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New feature</a:t>
            </a:r>
            <a:r>
              <a:rPr lang="en-US" baseline="0"/>
              <a:t>s that we are currently working on and/or plan to support in the short-term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11D7-51BA-1440-85E7-98730F40991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58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New feature</a:t>
            </a:r>
            <a:r>
              <a:rPr lang="en-US" baseline="0"/>
              <a:t>s that we are currently working on and/or plan to support in the short-term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11D7-51BA-1440-85E7-98730F40991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5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10DC-06BB-4E3C-A7FF-3C60CA25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DE476-53A1-42C8-AD86-92EBFE682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fld id="{18A52CBA-2C62-EA42-BD63-F02E46C8648F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</p:spTree>
    <p:extLst>
      <p:ext uri="{BB962C8B-B14F-4D97-AF65-F5344CB8AC3E}">
        <p14:creationId xmlns:p14="http://schemas.microsoft.com/office/powerpoint/2010/main" val="3367765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879F-CFE8-3C48-82C4-0ED518F73D3B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12192000" cy="36546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6183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4316" y="66817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5006-377C-1843-B423-7881C6603FB1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6809096" y="2118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1869FE4-B348-44DE-B2B1-66DD0D1BFF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33182"/>
            <a:ext cx="3032567" cy="20950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CDD46511-05BB-4B94-8E37-5A04B80C98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32567" y="2545176"/>
            <a:ext cx="3032567" cy="20950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C21DF82-40AC-4A6D-9802-534FA32060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4626457"/>
            <a:ext cx="3032567" cy="20950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9457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85F8B9A-7563-4D9C-8AC6-00DD16450F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2251" y="14763"/>
            <a:ext cx="3051376" cy="3935096"/>
          </a:xfrm>
          <a:custGeom>
            <a:avLst/>
            <a:gdLst>
              <a:gd name="connsiteX0" fmla="*/ 0 w 3051376"/>
              <a:gd name="connsiteY0" fmla="*/ 0 h 3935096"/>
              <a:gd name="connsiteX1" fmla="*/ 3051376 w 3051376"/>
              <a:gd name="connsiteY1" fmla="*/ 0 h 3935096"/>
              <a:gd name="connsiteX2" fmla="*/ 3051376 w 3051376"/>
              <a:gd name="connsiteY2" fmla="*/ 3935096 h 3935096"/>
              <a:gd name="connsiteX3" fmla="*/ 2231841 w 3051376"/>
              <a:gd name="connsiteY3" fmla="*/ 3935096 h 3935096"/>
              <a:gd name="connsiteX4" fmla="*/ 2231841 w 3051376"/>
              <a:gd name="connsiteY4" fmla="*/ 1379462 h 3935096"/>
              <a:gd name="connsiteX5" fmla="*/ 0 w 3051376"/>
              <a:gd name="connsiteY5" fmla="*/ 1379462 h 393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1376" h="3935096">
                <a:moveTo>
                  <a:pt x="0" y="0"/>
                </a:moveTo>
                <a:lnTo>
                  <a:pt x="3051376" y="0"/>
                </a:lnTo>
                <a:lnTo>
                  <a:pt x="3051376" y="3935096"/>
                </a:lnTo>
                <a:lnTo>
                  <a:pt x="2231841" y="3935096"/>
                </a:lnTo>
                <a:lnTo>
                  <a:pt x="2231841" y="1379462"/>
                </a:lnTo>
                <a:lnTo>
                  <a:pt x="0" y="13794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12F95-EC76-624B-8B59-B8521F9F49E2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4038600" cy="478236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0C0927A-141B-4FB4-9F25-E63A43C7E5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97752" y="4109013"/>
            <a:ext cx="4765875" cy="2748986"/>
          </a:xfrm>
          <a:custGeom>
            <a:avLst/>
            <a:gdLst>
              <a:gd name="connsiteX0" fmla="*/ 3955649 w 4765875"/>
              <a:gd name="connsiteY0" fmla="*/ 0 h 2748986"/>
              <a:gd name="connsiteX1" fmla="*/ 4765875 w 4765875"/>
              <a:gd name="connsiteY1" fmla="*/ 0 h 2748986"/>
              <a:gd name="connsiteX2" fmla="*/ 4765875 w 4765875"/>
              <a:gd name="connsiteY2" fmla="*/ 2748986 h 2748986"/>
              <a:gd name="connsiteX3" fmla="*/ 0 w 4765875"/>
              <a:gd name="connsiteY3" fmla="*/ 2748986 h 2748986"/>
              <a:gd name="connsiteX4" fmla="*/ 0 w 4765875"/>
              <a:gd name="connsiteY4" fmla="*/ 1374493 h 2748986"/>
              <a:gd name="connsiteX5" fmla="*/ 3955649 w 4765875"/>
              <a:gd name="connsiteY5" fmla="*/ 1374493 h 274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5875" h="2748986">
                <a:moveTo>
                  <a:pt x="3955649" y="0"/>
                </a:moveTo>
                <a:lnTo>
                  <a:pt x="4765875" y="0"/>
                </a:lnTo>
                <a:lnTo>
                  <a:pt x="4765875" y="2748986"/>
                </a:lnTo>
                <a:lnTo>
                  <a:pt x="0" y="2748986"/>
                </a:lnTo>
                <a:lnTo>
                  <a:pt x="0" y="1374493"/>
                </a:lnTo>
                <a:lnTo>
                  <a:pt x="3955649" y="13744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6AF0F06-DAE2-4932-9E5E-693994E4A99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0623" y="2174691"/>
            <a:ext cx="3051377" cy="46833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39ED25AB-BB2B-4BFD-9972-A84C1A54896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0623" y="0"/>
            <a:ext cx="3051376" cy="200287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BD194CB-345F-4702-93E8-F59D68B77B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4763"/>
            <a:ext cx="4038600" cy="192434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7408140-C4C4-4215-AEC3-B2A7CFE4C8D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7752" y="0"/>
            <a:ext cx="1563236" cy="1371601"/>
          </a:xfrm>
          <a:custGeom>
            <a:avLst/>
            <a:gdLst>
              <a:gd name="connsiteX0" fmla="*/ 0 w 1563236"/>
              <a:gd name="connsiteY0" fmla="*/ 0 h 1371601"/>
              <a:gd name="connsiteX1" fmla="*/ 1563236 w 1563236"/>
              <a:gd name="connsiteY1" fmla="*/ 0 h 1371601"/>
              <a:gd name="connsiteX2" fmla="*/ 1563236 w 1563236"/>
              <a:gd name="connsiteY2" fmla="*/ 1371601 h 1371601"/>
              <a:gd name="connsiteX3" fmla="*/ 0 w 1563236"/>
              <a:gd name="connsiteY3" fmla="*/ 1371601 h 137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3236" h="1371601">
                <a:moveTo>
                  <a:pt x="0" y="0"/>
                </a:moveTo>
                <a:lnTo>
                  <a:pt x="1563236" y="0"/>
                </a:lnTo>
                <a:lnTo>
                  <a:pt x="1563236" y="1371601"/>
                </a:lnTo>
                <a:lnTo>
                  <a:pt x="0" y="13716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4344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0BB25-5B9D-FD4B-88AE-09048E10EFDB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B1A949-F703-45BA-8E90-77B72F43D1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2023" y="2275523"/>
            <a:ext cx="2380297" cy="360711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7854E9-E1D2-4691-829D-3089E31EF56A}"/>
              </a:ext>
            </a:extLst>
          </p:cNvPr>
          <p:cNvSpPr/>
          <p:nvPr/>
        </p:nvSpPr>
        <p:spPr>
          <a:xfrm>
            <a:off x="6990080" y="0"/>
            <a:ext cx="520192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6F2C91-0074-4362-A7D8-C502E467CE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07275" y="629920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AFB2F41-4391-4526-A48A-88D8F6E61D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7274" y="2101295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2A95110A-E493-437F-BAB1-74BEC8680C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07273" y="3572670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B1FC75BD-77C9-460B-B1CD-F94B2A07C3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07272" y="5044045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304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7CBD-A141-5046-9FB2-B9C30CBBD711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474B9864-89AB-42E0-8935-9AAECA6EE6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44315" y="2496474"/>
            <a:ext cx="2286000" cy="2743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60A677FB-3FB4-4289-8250-1F9FBC814C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49930" y="2496474"/>
            <a:ext cx="2286000" cy="2743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E4E2BA5-9010-4EE0-BF04-1E8CAACE72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58938" y="2496474"/>
            <a:ext cx="2286000" cy="2743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3225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F42FD-7BB3-5749-9A8C-06442604B576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474B9864-89AB-42E0-8935-9AAECA6EE6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3400" y="-1"/>
            <a:ext cx="4038599" cy="695638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35455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7622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42F50-7C92-C044-ADC4-10D9083CE3C2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5715000" cy="68580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3CD6D1-8239-4300-914F-60A042049A76}"/>
              </a:ext>
            </a:extLst>
          </p:cNvPr>
          <p:cNvCxnSpPr/>
          <p:nvPr/>
        </p:nvCxnSpPr>
        <p:spPr>
          <a:xfrm>
            <a:off x="6278880" y="2499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050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DE4966D-F909-4001-9FF7-640EC9459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9" y="-1"/>
            <a:ext cx="5715000" cy="6858001"/>
          </a:xfrm>
          <a:custGeom>
            <a:avLst/>
            <a:gdLst>
              <a:gd name="connsiteX0" fmla="*/ 0 w 5715000"/>
              <a:gd name="connsiteY0" fmla="*/ 0 h 6858001"/>
              <a:gd name="connsiteX1" fmla="*/ 5715000 w 5715000"/>
              <a:gd name="connsiteY1" fmla="*/ 0 h 6858001"/>
              <a:gd name="connsiteX2" fmla="*/ 5715000 w 5715000"/>
              <a:gd name="connsiteY2" fmla="*/ 1 h 6858001"/>
              <a:gd name="connsiteX3" fmla="*/ 4218009 w 5715000"/>
              <a:gd name="connsiteY3" fmla="*/ 1 h 6858001"/>
              <a:gd name="connsiteX4" fmla="*/ 4218009 w 5715000"/>
              <a:gd name="connsiteY4" fmla="*/ 358626 h 6858001"/>
              <a:gd name="connsiteX5" fmla="*/ 5356375 w 5715000"/>
              <a:gd name="connsiteY5" fmla="*/ 358626 h 6858001"/>
              <a:gd name="connsiteX6" fmla="*/ 5356375 w 5715000"/>
              <a:gd name="connsiteY6" fmla="*/ 1496594 h 6858001"/>
              <a:gd name="connsiteX7" fmla="*/ 5715000 w 5715000"/>
              <a:gd name="connsiteY7" fmla="*/ 1496594 h 6858001"/>
              <a:gd name="connsiteX8" fmla="*/ 5715000 w 5715000"/>
              <a:gd name="connsiteY8" fmla="*/ 6858001 h 6858001"/>
              <a:gd name="connsiteX9" fmla="*/ 1496991 w 5715000"/>
              <a:gd name="connsiteY9" fmla="*/ 6858001 h 6858001"/>
              <a:gd name="connsiteX10" fmla="*/ 1496991 w 5715000"/>
              <a:gd name="connsiteY10" fmla="*/ 6499376 h 6858001"/>
              <a:gd name="connsiteX11" fmla="*/ 358625 w 5715000"/>
              <a:gd name="connsiteY11" fmla="*/ 6499376 h 6858001"/>
              <a:gd name="connsiteX12" fmla="*/ 358625 w 5715000"/>
              <a:gd name="connsiteY12" fmla="*/ 5361408 h 6858001"/>
              <a:gd name="connsiteX13" fmla="*/ 0 w 5715000"/>
              <a:gd name="connsiteY13" fmla="*/ 53614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15000" h="6858001">
                <a:moveTo>
                  <a:pt x="0" y="0"/>
                </a:moveTo>
                <a:lnTo>
                  <a:pt x="5715000" y="0"/>
                </a:lnTo>
                <a:lnTo>
                  <a:pt x="5715000" y="1"/>
                </a:lnTo>
                <a:lnTo>
                  <a:pt x="4218009" y="1"/>
                </a:lnTo>
                <a:lnTo>
                  <a:pt x="4218009" y="358626"/>
                </a:lnTo>
                <a:lnTo>
                  <a:pt x="5356375" y="358626"/>
                </a:lnTo>
                <a:lnTo>
                  <a:pt x="5356375" y="1496594"/>
                </a:lnTo>
                <a:lnTo>
                  <a:pt x="5715000" y="1496594"/>
                </a:lnTo>
                <a:lnTo>
                  <a:pt x="5715000" y="6858001"/>
                </a:lnTo>
                <a:lnTo>
                  <a:pt x="1496991" y="6858001"/>
                </a:lnTo>
                <a:lnTo>
                  <a:pt x="1496991" y="6499376"/>
                </a:lnTo>
                <a:lnTo>
                  <a:pt x="358625" y="6499376"/>
                </a:lnTo>
                <a:lnTo>
                  <a:pt x="358625" y="5361408"/>
                </a:lnTo>
                <a:lnTo>
                  <a:pt x="0" y="53614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026" y="77622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D064-4B87-104F-8E1E-269A315C51F2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3CD6D1-8239-4300-914F-60A042049A76}"/>
              </a:ext>
            </a:extLst>
          </p:cNvPr>
          <p:cNvCxnSpPr/>
          <p:nvPr/>
        </p:nvCxnSpPr>
        <p:spPr>
          <a:xfrm>
            <a:off x="780906" y="2499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110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3718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" y="297840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165B9-25FF-EF43-B4E0-CDC005E0F86F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068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080" y="-1"/>
            <a:ext cx="7762240" cy="33528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" y="269001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2581E-D772-534C-ADF1-93776A22BF2F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61DAE14-820B-4EDE-ADED-590FCC60D6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0760" y="3527504"/>
            <a:ext cx="2946400" cy="282884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3937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4FC38F-4DD8-4E42-A887-A2C0959958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637712 w 12192000"/>
              <a:gd name="connsiteY1" fmla="*/ 0 h 6858000"/>
              <a:gd name="connsiteX2" fmla="*/ 9637712 w 12192000"/>
              <a:gd name="connsiteY2" fmla="*/ 541338 h 6858000"/>
              <a:gd name="connsiteX3" fmla="*/ 11650662 w 12192000"/>
              <a:gd name="connsiteY3" fmla="*/ 541338 h 6858000"/>
              <a:gd name="connsiteX4" fmla="*/ 11650662 w 12192000"/>
              <a:gd name="connsiteY4" fmla="*/ 2552700 h 6858000"/>
              <a:gd name="connsiteX5" fmla="*/ 12192000 w 12192000"/>
              <a:gd name="connsiteY5" fmla="*/ 2552700 h 6858000"/>
              <a:gd name="connsiteX6" fmla="*/ 12192000 w 12192000"/>
              <a:gd name="connsiteY6" fmla="*/ 6858000 h 6858000"/>
              <a:gd name="connsiteX7" fmla="*/ 2554288 w 12192000"/>
              <a:gd name="connsiteY7" fmla="*/ 6858000 h 6858000"/>
              <a:gd name="connsiteX8" fmla="*/ 2554288 w 12192000"/>
              <a:gd name="connsiteY8" fmla="*/ 6316663 h 6858000"/>
              <a:gd name="connsiteX9" fmla="*/ 541338 w 12192000"/>
              <a:gd name="connsiteY9" fmla="*/ 6316663 h 6858000"/>
              <a:gd name="connsiteX10" fmla="*/ 541338 w 12192000"/>
              <a:gd name="connsiteY10" fmla="*/ 4305300 h 6858000"/>
              <a:gd name="connsiteX11" fmla="*/ 0 w 12192000"/>
              <a:gd name="connsiteY11" fmla="*/ 43053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637712" y="0"/>
                </a:lnTo>
                <a:lnTo>
                  <a:pt x="9637712" y="541338"/>
                </a:lnTo>
                <a:lnTo>
                  <a:pt x="11650662" y="541338"/>
                </a:lnTo>
                <a:lnTo>
                  <a:pt x="11650662" y="2552700"/>
                </a:lnTo>
                <a:lnTo>
                  <a:pt x="12192000" y="2552700"/>
                </a:lnTo>
                <a:lnTo>
                  <a:pt x="12192000" y="6858000"/>
                </a:lnTo>
                <a:lnTo>
                  <a:pt x="2554288" y="6858000"/>
                </a:lnTo>
                <a:lnTo>
                  <a:pt x="2554288" y="6316663"/>
                </a:lnTo>
                <a:lnTo>
                  <a:pt x="541338" y="6316663"/>
                </a:lnTo>
                <a:lnTo>
                  <a:pt x="541338" y="4305300"/>
                </a:lnTo>
                <a:lnTo>
                  <a:pt x="0" y="4305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7548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C823-5469-404F-A4EB-33E071CD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E762D-0954-9342-A9E5-C690D346D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EEE12-FC7F-134F-AD38-289F80C97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3C4C6-EB28-8E41-9DFA-1B9DFFCE7052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E2744-1706-E542-A458-E3394835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A0013-F87F-B540-A0FB-0ED4DFD6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839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10DC-06BB-4E3C-A7FF-3C60CA25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DE476-53A1-42C8-AD86-92EBFE682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 dirty="0"/>
              <a:t>March 26, 2023</a:t>
            </a:r>
            <a:endParaRPr lang="id-ID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566097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10DC-06BB-4E3C-A7FF-3C60CA25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DE476-53A1-42C8-AD86-92EBFE682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66097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4FC38F-4DD8-4E42-A887-A2C0959958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637712 w 12192000"/>
              <a:gd name="connsiteY1" fmla="*/ 0 h 6858000"/>
              <a:gd name="connsiteX2" fmla="*/ 9637712 w 12192000"/>
              <a:gd name="connsiteY2" fmla="*/ 541338 h 6858000"/>
              <a:gd name="connsiteX3" fmla="*/ 11650662 w 12192000"/>
              <a:gd name="connsiteY3" fmla="*/ 541338 h 6858000"/>
              <a:gd name="connsiteX4" fmla="*/ 11650662 w 12192000"/>
              <a:gd name="connsiteY4" fmla="*/ 2552700 h 6858000"/>
              <a:gd name="connsiteX5" fmla="*/ 12192000 w 12192000"/>
              <a:gd name="connsiteY5" fmla="*/ 2552700 h 6858000"/>
              <a:gd name="connsiteX6" fmla="*/ 12192000 w 12192000"/>
              <a:gd name="connsiteY6" fmla="*/ 6858000 h 6858000"/>
              <a:gd name="connsiteX7" fmla="*/ 2554288 w 12192000"/>
              <a:gd name="connsiteY7" fmla="*/ 6858000 h 6858000"/>
              <a:gd name="connsiteX8" fmla="*/ 2554288 w 12192000"/>
              <a:gd name="connsiteY8" fmla="*/ 6316663 h 6858000"/>
              <a:gd name="connsiteX9" fmla="*/ 541338 w 12192000"/>
              <a:gd name="connsiteY9" fmla="*/ 6316663 h 6858000"/>
              <a:gd name="connsiteX10" fmla="*/ 541338 w 12192000"/>
              <a:gd name="connsiteY10" fmla="*/ 4305300 h 6858000"/>
              <a:gd name="connsiteX11" fmla="*/ 0 w 12192000"/>
              <a:gd name="connsiteY11" fmla="*/ 43053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637712" y="0"/>
                </a:lnTo>
                <a:lnTo>
                  <a:pt x="9637712" y="541338"/>
                </a:lnTo>
                <a:lnTo>
                  <a:pt x="11650662" y="541338"/>
                </a:lnTo>
                <a:lnTo>
                  <a:pt x="11650662" y="2552700"/>
                </a:lnTo>
                <a:lnTo>
                  <a:pt x="12192000" y="2552700"/>
                </a:lnTo>
                <a:lnTo>
                  <a:pt x="12192000" y="6858000"/>
                </a:lnTo>
                <a:lnTo>
                  <a:pt x="2554288" y="6858000"/>
                </a:lnTo>
                <a:lnTo>
                  <a:pt x="2554288" y="6316663"/>
                </a:lnTo>
                <a:lnTo>
                  <a:pt x="541338" y="6316663"/>
                </a:lnTo>
                <a:lnTo>
                  <a:pt x="541338" y="4305300"/>
                </a:lnTo>
                <a:lnTo>
                  <a:pt x="0" y="4305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0319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AF94B2-6829-4C62-A5D6-C39DDB89A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21233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80FA72-8AF5-49CF-AAF5-6A053878C197}"/>
              </a:ext>
            </a:extLst>
          </p:cNvPr>
          <p:cNvSpPr/>
          <p:nvPr userDrawn="1"/>
        </p:nvSpPr>
        <p:spPr>
          <a:xfrm>
            <a:off x="0" y="0"/>
            <a:ext cx="12192000" cy="183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id-ID" dirty="0"/>
            </a:br>
            <a:r>
              <a:rPr lang="en-US" dirty="0"/>
              <a:t>Master title style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March 26, 2023</a:t>
            </a:r>
            <a:endParaRPr lang="id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37082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700"/>
            <a:ext cx="10515600" cy="658998"/>
          </a:xfrm>
          <a:prstGeom prst="rect">
            <a:avLst/>
          </a:prstGeom>
        </p:spPr>
        <p:txBody>
          <a:bodyPr/>
          <a:lstStyle>
            <a:lvl1pPr>
              <a:defRPr sz="4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</a:t>
            </a:r>
            <a:r>
              <a:rPr lang="id-ID" dirty="0"/>
              <a:t> </a:t>
            </a:r>
            <a:r>
              <a:rPr lang="en-US" dirty="0"/>
              <a:t>Master title style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 dirty="0"/>
              <a:t>March 26, 2023</a:t>
            </a:r>
            <a:endParaRPr lang="id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| University of Murcia</a:t>
            </a:r>
            <a:endParaRPr lang="id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  <a:solidFill>
            <a:schemeClr val="tx1"/>
          </a:solidFill>
        </p:spPr>
        <p:txBody>
          <a:bodyPr/>
          <a:lstStyle>
            <a:lvl1pPr>
              <a:defRPr sz="2000">
                <a:solidFill>
                  <a:srgbClr val="FFC000"/>
                </a:solidFill>
              </a:defRPr>
            </a:lvl1pPr>
          </a:lstStyle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 userDrawn="1"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 userDrawn="1"/>
        </p:nvSpPr>
        <p:spPr>
          <a:xfrm>
            <a:off x="540853" y="6303035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8ED03-F4FA-CB44-87C9-FF98FB3EE6E0}"/>
              </a:ext>
            </a:extLst>
          </p:cNvPr>
          <p:cNvSpPr txBox="1"/>
          <p:nvPr userDrawn="1"/>
        </p:nvSpPr>
        <p:spPr>
          <a:xfrm>
            <a:off x="838200" y="1179798"/>
            <a:ext cx="10991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id-ID" sz="3200" dirty="0">
              <a:latin typeface="+mj-l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4392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80FA72-8AF5-49CF-AAF5-6A053878C197}"/>
              </a:ext>
            </a:extLst>
          </p:cNvPr>
          <p:cNvSpPr/>
          <p:nvPr userDrawn="1"/>
        </p:nvSpPr>
        <p:spPr>
          <a:xfrm>
            <a:off x="0" y="0"/>
            <a:ext cx="12192000" cy="183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3708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700"/>
            <a:ext cx="10515600" cy="658998"/>
          </a:xfrm>
          <a:prstGeom prst="rect">
            <a:avLst/>
          </a:prstGeom>
        </p:spPr>
        <p:txBody>
          <a:bodyPr/>
          <a:lstStyle>
            <a:lvl1pPr>
              <a:defRPr sz="4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</a:t>
            </a:r>
            <a:r>
              <a:rPr lang="id-ID"/>
              <a:t> </a:t>
            </a: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  <a:solidFill>
            <a:schemeClr val="tx1"/>
          </a:solidFill>
        </p:spPr>
        <p:txBody>
          <a:bodyPr/>
          <a:lstStyle>
            <a:lvl1pPr>
              <a:defRPr sz="2000">
                <a:solidFill>
                  <a:srgbClr val="FFC000"/>
                </a:solidFill>
              </a:defRPr>
            </a:lvl1pPr>
          </a:lstStyle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 userDrawn="1"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 userDrawn="1"/>
        </p:nvSpPr>
        <p:spPr>
          <a:xfrm>
            <a:off x="540853" y="6303035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8ED03-F4FA-CB44-87C9-FF98FB3EE6E0}"/>
              </a:ext>
            </a:extLst>
          </p:cNvPr>
          <p:cNvSpPr txBox="1"/>
          <p:nvPr userDrawn="1"/>
        </p:nvSpPr>
        <p:spPr>
          <a:xfrm>
            <a:off x="838200" y="1179798"/>
            <a:ext cx="10991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id-ID" sz="3200">
              <a:latin typeface="+mj-l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43928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75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AF94B2-6829-4C62-A5D6-C39DDB89A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87318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0628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708821C-4BFB-41BC-AE8B-847A90ECEC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236720"/>
            <a:ext cx="12192000" cy="262128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41781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6187440" cy="3119437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51B953C-8DB9-4448-8114-3F651D700F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440" y="0"/>
            <a:ext cx="3302000" cy="2097354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C1EF802-59EE-4E51-9A0F-C85A820F8B6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7440" y="5195068"/>
            <a:ext cx="3302000" cy="1662932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6F9A0C4-BF8B-48AE-88C7-2E0D7B4BE6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89440" y="2097354"/>
            <a:ext cx="2682240" cy="3097714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028905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12192000" cy="365460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02484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4316" y="66817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6809096" y="2118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1869FE4-B348-44DE-B2B1-66DD0D1BFF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33182"/>
            <a:ext cx="3032567" cy="2095018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CDD46511-05BB-4B94-8E37-5A04B80C98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32567" y="2545176"/>
            <a:ext cx="3032567" cy="2095018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C21DF82-40AC-4A6D-9802-534FA32060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4626457"/>
            <a:ext cx="3032567" cy="209501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52192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85F8B9A-7563-4D9C-8AC6-00DD16450F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2251" y="14763"/>
            <a:ext cx="3051376" cy="3935096"/>
          </a:xfrm>
          <a:custGeom>
            <a:avLst/>
            <a:gdLst>
              <a:gd name="connsiteX0" fmla="*/ 0 w 3051376"/>
              <a:gd name="connsiteY0" fmla="*/ 0 h 3935096"/>
              <a:gd name="connsiteX1" fmla="*/ 3051376 w 3051376"/>
              <a:gd name="connsiteY1" fmla="*/ 0 h 3935096"/>
              <a:gd name="connsiteX2" fmla="*/ 3051376 w 3051376"/>
              <a:gd name="connsiteY2" fmla="*/ 3935096 h 3935096"/>
              <a:gd name="connsiteX3" fmla="*/ 2231841 w 3051376"/>
              <a:gd name="connsiteY3" fmla="*/ 3935096 h 3935096"/>
              <a:gd name="connsiteX4" fmla="*/ 2231841 w 3051376"/>
              <a:gd name="connsiteY4" fmla="*/ 1379462 h 3935096"/>
              <a:gd name="connsiteX5" fmla="*/ 0 w 3051376"/>
              <a:gd name="connsiteY5" fmla="*/ 1379462 h 393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1376" h="3935096">
                <a:moveTo>
                  <a:pt x="0" y="0"/>
                </a:moveTo>
                <a:lnTo>
                  <a:pt x="3051376" y="0"/>
                </a:lnTo>
                <a:lnTo>
                  <a:pt x="3051376" y="3935096"/>
                </a:lnTo>
                <a:lnTo>
                  <a:pt x="2231841" y="3935096"/>
                </a:lnTo>
                <a:lnTo>
                  <a:pt x="2231841" y="1379462"/>
                </a:lnTo>
                <a:lnTo>
                  <a:pt x="0" y="13794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4038600" cy="4782369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0C0927A-141B-4FB4-9F25-E63A43C7E5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97752" y="4109013"/>
            <a:ext cx="4765875" cy="2748986"/>
          </a:xfrm>
          <a:custGeom>
            <a:avLst/>
            <a:gdLst>
              <a:gd name="connsiteX0" fmla="*/ 3955649 w 4765875"/>
              <a:gd name="connsiteY0" fmla="*/ 0 h 2748986"/>
              <a:gd name="connsiteX1" fmla="*/ 4765875 w 4765875"/>
              <a:gd name="connsiteY1" fmla="*/ 0 h 2748986"/>
              <a:gd name="connsiteX2" fmla="*/ 4765875 w 4765875"/>
              <a:gd name="connsiteY2" fmla="*/ 2748986 h 2748986"/>
              <a:gd name="connsiteX3" fmla="*/ 0 w 4765875"/>
              <a:gd name="connsiteY3" fmla="*/ 2748986 h 2748986"/>
              <a:gd name="connsiteX4" fmla="*/ 0 w 4765875"/>
              <a:gd name="connsiteY4" fmla="*/ 1374493 h 2748986"/>
              <a:gd name="connsiteX5" fmla="*/ 3955649 w 4765875"/>
              <a:gd name="connsiteY5" fmla="*/ 1374493 h 274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5875" h="2748986">
                <a:moveTo>
                  <a:pt x="3955649" y="0"/>
                </a:moveTo>
                <a:lnTo>
                  <a:pt x="4765875" y="0"/>
                </a:lnTo>
                <a:lnTo>
                  <a:pt x="4765875" y="2748986"/>
                </a:lnTo>
                <a:lnTo>
                  <a:pt x="0" y="2748986"/>
                </a:lnTo>
                <a:lnTo>
                  <a:pt x="0" y="1374493"/>
                </a:lnTo>
                <a:lnTo>
                  <a:pt x="3955649" y="13744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6AF0F06-DAE2-4932-9E5E-693994E4A99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0623" y="2174691"/>
            <a:ext cx="3051377" cy="4683309"/>
          </a:xfrm>
        </p:spPr>
        <p:txBody>
          <a:bodyPr/>
          <a:lstStyle/>
          <a:p>
            <a:endParaRPr lang="id-ID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39ED25AB-BB2B-4BFD-9972-A84C1A54896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0623" y="0"/>
            <a:ext cx="3051376" cy="2002878"/>
          </a:xfrm>
        </p:spPr>
        <p:txBody>
          <a:bodyPr/>
          <a:lstStyle/>
          <a:p>
            <a:endParaRPr lang="id-ID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BD194CB-345F-4702-93E8-F59D68B77B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4763"/>
            <a:ext cx="4038600" cy="1924343"/>
          </a:xfr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7408140-C4C4-4215-AEC3-B2A7CFE4C8D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7752" y="0"/>
            <a:ext cx="1563236" cy="1371601"/>
          </a:xfrm>
          <a:custGeom>
            <a:avLst/>
            <a:gdLst>
              <a:gd name="connsiteX0" fmla="*/ 0 w 1563236"/>
              <a:gd name="connsiteY0" fmla="*/ 0 h 1371601"/>
              <a:gd name="connsiteX1" fmla="*/ 1563236 w 1563236"/>
              <a:gd name="connsiteY1" fmla="*/ 0 h 1371601"/>
              <a:gd name="connsiteX2" fmla="*/ 1563236 w 1563236"/>
              <a:gd name="connsiteY2" fmla="*/ 1371601 h 1371601"/>
              <a:gd name="connsiteX3" fmla="*/ 0 w 1563236"/>
              <a:gd name="connsiteY3" fmla="*/ 1371601 h 137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3236" h="1371601">
                <a:moveTo>
                  <a:pt x="0" y="0"/>
                </a:moveTo>
                <a:lnTo>
                  <a:pt x="1563236" y="0"/>
                </a:lnTo>
                <a:lnTo>
                  <a:pt x="1563236" y="1371601"/>
                </a:lnTo>
                <a:lnTo>
                  <a:pt x="0" y="13716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4075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B1A949-F703-45BA-8E90-77B72F43D1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2023" y="2275523"/>
            <a:ext cx="2380297" cy="360711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7854E9-E1D2-4691-829D-3089E31EF56A}"/>
              </a:ext>
            </a:extLst>
          </p:cNvPr>
          <p:cNvSpPr/>
          <p:nvPr userDrawn="1"/>
        </p:nvSpPr>
        <p:spPr>
          <a:xfrm>
            <a:off x="6990080" y="0"/>
            <a:ext cx="520192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6F2C91-0074-4362-A7D8-C502E467CE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07275" y="629920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AFB2F41-4391-4526-A48A-88D8F6E61D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7274" y="2101295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2A95110A-E493-437F-BAB1-74BEC8680C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07273" y="3572670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B1FC75BD-77C9-460B-B1CD-F94B2A07C3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07272" y="5044045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1271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474B9864-89AB-42E0-8935-9AAECA6EE6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44315" y="2496474"/>
            <a:ext cx="2286000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60A677FB-3FB4-4289-8250-1F9FBC814C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49930" y="2496474"/>
            <a:ext cx="2286000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E4E2BA5-9010-4EE0-BF04-1E8CAACE72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58938" y="2496474"/>
            <a:ext cx="2286000" cy="2743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374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474B9864-89AB-42E0-8935-9AAECA6EE6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3400" y="-1"/>
            <a:ext cx="4038599" cy="695638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29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7622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5715000" cy="6858001"/>
          </a:xfrm>
        </p:spPr>
        <p:txBody>
          <a:bodyPr/>
          <a:lstStyle/>
          <a:p>
            <a:endParaRPr lang="id-ID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3CD6D1-8239-4300-914F-60A042049A76}"/>
              </a:ext>
            </a:extLst>
          </p:cNvPr>
          <p:cNvCxnSpPr/>
          <p:nvPr userDrawn="1"/>
        </p:nvCxnSpPr>
        <p:spPr>
          <a:xfrm>
            <a:off x="6278880" y="2499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45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80FA72-8AF5-49CF-AAF5-6A053878C197}"/>
              </a:ext>
            </a:extLst>
          </p:cNvPr>
          <p:cNvSpPr/>
          <p:nvPr/>
        </p:nvSpPr>
        <p:spPr>
          <a:xfrm>
            <a:off x="0" y="0"/>
            <a:ext cx="12192000" cy="183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AD15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0D776-8C6E-7E4B-9D16-7C197F15F2B6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998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DE4966D-F909-4001-9FF7-640EC9459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9" y="-1"/>
            <a:ext cx="5715000" cy="6858001"/>
          </a:xfrm>
          <a:custGeom>
            <a:avLst/>
            <a:gdLst>
              <a:gd name="connsiteX0" fmla="*/ 0 w 5715000"/>
              <a:gd name="connsiteY0" fmla="*/ 0 h 6858001"/>
              <a:gd name="connsiteX1" fmla="*/ 5715000 w 5715000"/>
              <a:gd name="connsiteY1" fmla="*/ 0 h 6858001"/>
              <a:gd name="connsiteX2" fmla="*/ 5715000 w 5715000"/>
              <a:gd name="connsiteY2" fmla="*/ 1 h 6858001"/>
              <a:gd name="connsiteX3" fmla="*/ 4218009 w 5715000"/>
              <a:gd name="connsiteY3" fmla="*/ 1 h 6858001"/>
              <a:gd name="connsiteX4" fmla="*/ 4218009 w 5715000"/>
              <a:gd name="connsiteY4" fmla="*/ 358626 h 6858001"/>
              <a:gd name="connsiteX5" fmla="*/ 5356375 w 5715000"/>
              <a:gd name="connsiteY5" fmla="*/ 358626 h 6858001"/>
              <a:gd name="connsiteX6" fmla="*/ 5356375 w 5715000"/>
              <a:gd name="connsiteY6" fmla="*/ 1496594 h 6858001"/>
              <a:gd name="connsiteX7" fmla="*/ 5715000 w 5715000"/>
              <a:gd name="connsiteY7" fmla="*/ 1496594 h 6858001"/>
              <a:gd name="connsiteX8" fmla="*/ 5715000 w 5715000"/>
              <a:gd name="connsiteY8" fmla="*/ 6858001 h 6858001"/>
              <a:gd name="connsiteX9" fmla="*/ 1496991 w 5715000"/>
              <a:gd name="connsiteY9" fmla="*/ 6858001 h 6858001"/>
              <a:gd name="connsiteX10" fmla="*/ 1496991 w 5715000"/>
              <a:gd name="connsiteY10" fmla="*/ 6499376 h 6858001"/>
              <a:gd name="connsiteX11" fmla="*/ 358625 w 5715000"/>
              <a:gd name="connsiteY11" fmla="*/ 6499376 h 6858001"/>
              <a:gd name="connsiteX12" fmla="*/ 358625 w 5715000"/>
              <a:gd name="connsiteY12" fmla="*/ 5361408 h 6858001"/>
              <a:gd name="connsiteX13" fmla="*/ 0 w 5715000"/>
              <a:gd name="connsiteY13" fmla="*/ 53614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15000" h="6858001">
                <a:moveTo>
                  <a:pt x="0" y="0"/>
                </a:moveTo>
                <a:lnTo>
                  <a:pt x="5715000" y="0"/>
                </a:lnTo>
                <a:lnTo>
                  <a:pt x="5715000" y="1"/>
                </a:lnTo>
                <a:lnTo>
                  <a:pt x="4218009" y="1"/>
                </a:lnTo>
                <a:lnTo>
                  <a:pt x="4218009" y="358626"/>
                </a:lnTo>
                <a:lnTo>
                  <a:pt x="5356375" y="358626"/>
                </a:lnTo>
                <a:lnTo>
                  <a:pt x="5356375" y="1496594"/>
                </a:lnTo>
                <a:lnTo>
                  <a:pt x="5715000" y="1496594"/>
                </a:lnTo>
                <a:lnTo>
                  <a:pt x="5715000" y="6858001"/>
                </a:lnTo>
                <a:lnTo>
                  <a:pt x="1496991" y="6858001"/>
                </a:lnTo>
                <a:lnTo>
                  <a:pt x="1496991" y="6499376"/>
                </a:lnTo>
                <a:lnTo>
                  <a:pt x="358625" y="6499376"/>
                </a:lnTo>
                <a:lnTo>
                  <a:pt x="358625" y="5361408"/>
                </a:lnTo>
                <a:lnTo>
                  <a:pt x="0" y="53614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026" y="77622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3CD6D1-8239-4300-914F-60A042049A76}"/>
              </a:ext>
            </a:extLst>
          </p:cNvPr>
          <p:cNvCxnSpPr/>
          <p:nvPr userDrawn="1"/>
        </p:nvCxnSpPr>
        <p:spPr>
          <a:xfrm>
            <a:off x="780906" y="2499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8133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3718561"/>
          </a:xfrm>
        </p:spPr>
        <p:txBody>
          <a:bodyPr/>
          <a:lstStyle/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" y="297840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64084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080" y="-1"/>
            <a:ext cx="7762240" cy="3352801"/>
          </a:xfrm>
        </p:spPr>
        <p:txBody>
          <a:bodyPr/>
          <a:lstStyle/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" y="269001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61DAE14-820B-4EDE-ADED-590FCC60D6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0760" y="3527504"/>
            <a:ext cx="2946400" cy="282884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70756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398" y="6272786"/>
            <a:ext cx="8639332" cy="365125"/>
          </a:xfrm>
        </p:spPr>
        <p:txBody>
          <a:bodyPr/>
          <a:lstStyle>
            <a:lvl1pPr>
              <a:defRPr>
                <a:solidFill>
                  <a:srgbClr val="0000C7"/>
                </a:solidFill>
              </a:defRPr>
            </a:lvl1pPr>
          </a:lstStyle>
          <a:p>
            <a:pPr algn="l"/>
            <a:r>
              <a:rPr lang="en-US"/>
              <a:t>STONNE Tutorial @ASPLOS 2022                                        Tushar Krishna | Georgia Institute of Technology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6526"/>
            <a:ext cx="10363200" cy="70395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3000"/>
            <a:ext cx="10363200" cy="5029200"/>
          </a:xfrm>
        </p:spPr>
        <p:txBody>
          <a:bodyPr/>
          <a:lstStyle>
            <a:lvl2pPr>
              <a:defRPr>
                <a:solidFill>
                  <a:srgbClr val="0000C7"/>
                </a:solidFill>
              </a:defRPr>
            </a:lvl2pPr>
            <a:lvl4pPr>
              <a:defRPr>
                <a:solidFill>
                  <a:srgbClr val="0000C7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564615" y="6314568"/>
            <a:ext cx="1448757" cy="365125"/>
          </a:xfrm>
        </p:spPr>
        <p:txBody>
          <a:bodyPr/>
          <a:lstStyle>
            <a:lvl1pPr>
              <a:defRPr>
                <a:solidFill>
                  <a:srgbClr val="0000C7"/>
                </a:solidFill>
              </a:defRPr>
            </a:lvl1pPr>
          </a:lstStyle>
          <a:p>
            <a:r>
              <a:rPr lang="en-US"/>
              <a:t>March 1,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69830" y="6329936"/>
            <a:ext cx="2743200" cy="365125"/>
          </a:xfrm>
        </p:spPr>
        <p:txBody>
          <a:bodyPr/>
          <a:lstStyle>
            <a:lvl1pPr>
              <a:defRPr sz="1400">
                <a:solidFill>
                  <a:srgbClr val="002060"/>
                </a:solidFill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812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 userDrawn="1"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8014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10DC-06BB-4E3C-A7FF-3C60CA25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DE476-53A1-42C8-AD86-92EBFE682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fld id="{31B9711D-850A-864A-A875-C60CE6BDB7CD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</p:spTree>
    <p:extLst>
      <p:ext uri="{BB962C8B-B14F-4D97-AF65-F5344CB8AC3E}">
        <p14:creationId xmlns:p14="http://schemas.microsoft.com/office/powerpoint/2010/main" val="33677650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4FC38F-4DD8-4E42-A887-A2C0959958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637712 w 12192000"/>
              <a:gd name="connsiteY1" fmla="*/ 0 h 6858000"/>
              <a:gd name="connsiteX2" fmla="*/ 9637712 w 12192000"/>
              <a:gd name="connsiteY2" fmla="*/ 541338 h 6858000"/>
              <a:gd name="connsiteX3" fmla="*/ 11650662 w 12192000"/>
              <a:gd name="connsiteY3" fmla="*/ 541338 h 6858000"/>
              <a:gd name="connsiteX4" fmla="*/ 11650662 w 12192000"/>
              <a:gd name="connsiteY4" fmla="*/ 2552700 h 6858000"/>
              <a:gd name="connsiteX5" fmla="*/ 12192000 w 12192000"/>
              <a:gd name="connsiteY5" fmla="*/ 2552700 h 6858000"/>
              <a:gd name="connsiteX6" fmla="*/ 12192000 w 12192000"/>
              <a:gd name="connsiteY6" fmla="*/ 6858000 h 6858000"/>
              <a:gd name="connsiteX7" fmla="*/ 2554288 w 12192000"/>
              <a:gd name="connsiteY7" fmla="*/ 6858000 h 6858000"/>
              <a:gd name="connsiteX8" fmla="*/ 2554288 w 12192000"/>
              <a:gd name="connsiteY8" fmla="*/ 6316663 h 6858000"/>
              <a:gd name="connsiteX9" fmla="*/ 541338 w 12192000"/>
              <a:gd name="connsiteY9" fmla="*/ 6316663 h 6858000"/>
              <a:gd name="connsiteX10" fmla="*/ 541338 w 12192000"/>
              <a:gd name="connsiteY10" fmla="*/ 4305300 h 6858000"/>
              <a:gd name="connsiteX11" fmla="*/ 0 w 12192000"/>
              <a:gd name="connsiteY11" fmla="*/ 43053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637712" y="0"/>
                </a:lnTo>
                <a:lnTo>
                  <a:pt x="9637712" y="541338"/>
                </a:lnTo>
                <a:lnTo>
                  <a:pt x="11650662" y="541338"/>
                </a:lnTo>
                <a:lnTo>
                  <a:pt x="11650662" y="2552700"/>
                </a:lnTo>
                <a:lnTo>
                  <a:pt x="12192000" y="2552700"/>
                </a:lnTo>
                <a:lnTo>
                  <a:pt x="12192000" y="6858000"/>
                </a:lnTo>
                <a:lnTo>
                  <a:pt x="2554288" y="6858000"/>
                </a:lnTo>
                <a:lnTo>
                  <a:pt x="2554288" y="6316663"/>
                </a:lnTo>
                <a:lnTo>
                  <a:pt x="541338" y="6316663"/>
                </a:lnTo>
                <a:lnTo>
                  <a:pt x="541338" y="4305300"/>
                </a:lnTo>
                <a:lnTo>
                  <a:pt x="0" y="4305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75484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AF94B2-6829-4C62-A5D6-C39DDB89A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87318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80FA72-8AF5-49CF-AAF5-6A053878C197}"/>
              </a:ext>
            </a:extLst>
          </p:cNvPr>
          <p:cNvSpPr/>
          <p:nvPr/>
        </p:nvSpPr>
        <p:spPr>
          <a:xfrm>
            <a:off x="0" y="0"/>
            <a:ext cx="12192000" cy="183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AD15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BFEB-7818-C849-8CBA-86F73FC8C39A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998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700"/>
            <a:ext cx="8160834" cy="658998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fld id="{F67789FC-1B75-9941-BC02-839E27993070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  <a:solidFill>
            <a:schemeClr val="tx1"/>
          </a:solidFill>
        </p:spPr>
        <p:txBody>
          <a:bodyPr/>
          <a:lstStyle>
            <a:lvl1pPr>
              <a:defRPr sz="2000">
                <a:solidFill>
                  <a:srgbClr val="EAD151"/>
                </a:solidFill>
              </a:defRPr>
            </a:lvl1pPr>
          </a:lstStyle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/>
        </p:nvSpPr>
        <p:spPr>
          <a:xfrm>
            <a:off x="540853" y="6303035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8ED03-F4FA-CB44-87C9-FF98FB3EE6E0}"/>
              </a:ext>
            </a:extLst>
          </p:cNvPr>
          <p:cNvSpPr txBox="1"/>
          <p:nvPr/>
        </p:nvSpPr>
        <p:spPr>
          <a:xfrm>
            <a:off x="838200" y="1179798"/>
            <a:ext cx="10991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id-ID" sz="3200">
              <a:latin typeface="+mj-l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6776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700"/>
            <a:ext cx="8160834" cy="658998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fld id="{3AD340A0-9FE4-3B49-9D38-9C92B6E9EC03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  <a:solidFill>
            <a:schemeClr val="tx1"/>
          </a:solidFill>
        </p:spPr>
        <p:txBody>
          <a:bodyPr/>
          <a:lstStyle>
            <a:lvl1pPr>
              <a:defRPr sz="2000">
                <a:solidFill>
                  <a:srgbClr val="EAD151"/>
                </a:solidFill>
              </a:defRPr>
            </a:lvl1pPr>
          </a:lstStyle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/>
        </p:nvSpPr>
        <p:spPr>
          <a:xfrm>
            <a:off x="540853" y="6303035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8ED03-F4FA-CB44-87C9-FF98FB3EE6E0}"/>
              </a:ext>
            </a:extLst>
          </p:cNvPr>
          <p:cNvSpPr txBox="1"/>
          <p:nvPr/>
        </p:nvSpPr>
        <p:spPr>
          <a:xfrm>
            <a:off x="838200" y="1179798"/>
            <a:ext cx="10991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id-ID" sz="3200">
              <a:latin typeface="+mj-l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67763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97EB-FC97-9449-BA68-C2D1F515F005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417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DB98F-BC2D-5C4E-8768-DC9D7CBC71AE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326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50D2-4AE4-3E44-A0B2-483505834F22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708821C-4BFB-41BC-AE8B-847A90ECEC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236720"/>
            <a:ext cx="12192000" cy="200505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64527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2DC09-9671-8E46-9C26-F8B1EB0E8362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6187440" cy="31194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51B953C-8DB9-4448-8114-3F651D700F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440" y="0"/>
            <a:ext cx="3302000" cy="209735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C1EF802-59EE-4E51-9A0F-C85A820F8B6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7440" y="5195068"/>
            <a:ext cx="3302000" cy="166293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6F9A0C4-BF8B-48AE-88C7-2E0D7B4BE6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89440" y="2097354"/>
            <a:ext cx="2682240" cy="309771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25737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073F5-3CA7-5E42-9408-262B995C1067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12192000" cy="36546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61835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4316" y="66817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DD90-3335-7E4D-B137-7B6F68E9F7EE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6809096" y="2118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1869FE4-B348-44DE-B2B1-66DD0D1BFF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33182"/>
            <a:ext cx="3032567" cy="20950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CDD46511-05BB-4B94-8E37-5A04B80C98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32567" y="2545176"/>
            <a:ext cx="3032567" cy="20950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C21DF82-40AC-4A6D-9802-534FA32060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4626457"/>
            <a:ext cx="3032567" cy="20950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94576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85F8B9A-7563-4D9C-8AC6-00DD16450F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2251" y="14763"/>
            <a:ext cx="3051376" cy="3935096"/>
          </a:xfrm>
          <a:custGeom>
            <a:avLst/>
            <a:gdLst>
              <a:gd name="connsiteX0" fmla="*/ 0 w 3051376"/>
              <a:gd name="connsiteY0" fmla="*/ 0 h 3935096"/>
              <a:gd name="connsiteX1" fmla="*/ 3051376 w 3051376"/>
              <a:gd name="connsiteY1" fmla="*/ 0 h 3935096"/>
              <a:gd name="connsiteX2" fmla="*/ 3051376 w 3051376"/>
              <a:gd name="connsiteY2" fmla="*/ 3935096 h 3935096"/>
              <a:gd name="connsiteX3" fmla="*/ 2231841 w 3051376"/>
              <a:gd name="connsiteY3" fmla="*/ 3935096 h 3935096"/>
              <a:gd name="connsiteX4" fmla="*/ 2231841 w 3051376"/>
              <a:gd name="connsiteY4" fmla="*/ 1379462 h 3935096"/>
              <a:gd name="connsiteX5" fmla="*/ 0 w 3051376"/>
              <a:gd name="connsiteY5" fmla="*/ 1379462 h 393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1376" h="3935096">
                <a:moveTo>
                  <a:pt x="0" y="0"/>
                </a:moveTo>
                <a:lnTo>
                  <a:pt x="3051376" y="0"/>
                </a:lnTo>
                <a:lnTo>
                  <a:pt x="3051376" y="3935096"/>
                </a:lnTo>
                <a:lnTo>
                  <a:pt x="2231841" y="3935096"/>
                </a:lnTo>
                <a:lnTo>
                  <a:pt x="2231841" y="1379462"/>
                </a:lnTo>
                <a:lnTo>
                  <a:pt x="0" y="13794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2B93-B970-704D-8771-A3333E530369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4038600" cy="478236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0C0927A-141B-4FB4-9F25-E63A43C7E5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97752" y="4109013"/>
            <a:ext cx="4765875" cy="2748986"/>
          </a:xfrm>
          <a:custGeom>
            <a:avLst/>
            <a:gdLst>
              <a:gd name="connsiteX0" fmla="*/ 3955649 w 4765875"/>
              <a:gd name="connsiteY0" fmla="*/ 0 h 2748986"/>
              <a:gd name="connsiteX1" fmla="*/ 4765875 w 4765875"/>
              <a:gd name="connsiteY1" fmla="*/ 0 h 2748986"/>
              <a:gd name="connsiteX2" fmla="*/ 4765875 w 4765875"/>
              <a:gd name="connsiteY2" fmla="*/ 2748986 h 2748986"/>
              <a:gd name="connsiteX3" fmla="*/ 0 w 4765875"/>
              <a:gd name="connsiteY3" fmla="*/ 2748986 h 2748986"/>
              <a:gd name="connsiteX4" fmla="*/ 0 w 4765875"/>
              <a:gd name="connsiteY4" fmla="*/ 1374493 h 2748986"/>
              <a:gd name="connsiteX5" fmla="*/ 3955649 w 4765875"/>
              <a:gd name="connsiteY5" fmla="*/ 1374493 h 274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5875" h="2748986">
                <a:moveTo>
                  <a:pt x="3955649" y="0"/>
                </a:moveTo>
                <a:lnTo>
                  <a:pt x="4765875" y="0"/>
                </a:lnTo>
                <a:lnTo>
                  <a:pt x="4765875" y="2748986"/>
                </a:lnTo>
                <a:lnTo>
                  <a:pt x="0" y="2748986"/>
                </a:lnTo>
                <a:lnTo>
                  <a:pt x="0" y="1374493"/>
                </a:lnTo>
                <a:lnTo>
                  <a:pt x="3955649" y="13744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6AF0F06-DAE2-4932-9E5E-693994E4A99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0623" y="2174691"/>
            <a:ext cx="3051377" cy="46833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39ED25AB-BB2B-4BFD-9972-A84C1A54896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0623" y="0"/>
            <a:ext cx="3051376" cy="200287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BD194CB-345F-4702-93E8-F59D68B77B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4763"/>
            <a:ext cx="4038600" cy="192434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7408140-C4C4-4215-AEC3-B2A7CFE4C8D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7752" y="0"/>
            <a:ext cx="1563236" cy="1371601"/>
          </a:xfrm>
          <a:custGeom>
            <a:avLst/>
            <a:gdLst>
              <a:gd name="connsiteX0" fmla="*/ 0 w 1563236"/>
              <a:gd name="connsiteY0" fmla="*/ 0 h 1371601"/>
              <a:gd name="connsiteX1" fmla="*/ 1563236 w 1563236"/>
              <a:gd name="connsiteY1" fmla="*/ 0 h 1371601"/>
              <a:gd name="connsiteX2" fmla="*/ 1563236 w 1563236"/>
              <a:gd name="connsiteY2" fmla="*/ 1371601 h 1371601"/>
              <a:gd name="connsiteX3" fmla="*/ 0 w 1563236"/>
              <a:gd name="connsiteY3" fmla="*/ 1371601 h 137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3236" h="1371601">
                <a:moveTo>
                  <a:pt x="0" y="0"/>
                </a:moveTo>
                <a:lnTo>
                  <a:pt x="1563236" y="0"/>
                </a:lnTo>
                <a:lnTo>
                  <a:pt x="1563236" y="1371601"/>
                </a:lnTo>
                <a:lnTo>
                  <a:pt x="0" y="13716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43445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101F-1C95-404B-9A5D-A9C64D1B4FA9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B1A949-F703-45BA-8E90-77B72F43D1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2023" y="2275523"/>
            <a:ext cx="2380297" cy="360711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7854E9-E1D2-4691-829D-3089E31EF56A}"/>
              </a:ext>
            </a:extLst>
          </p:cNvPr>
          <p:cNvSpPr/>
          <p:nvPr/>
        </p:nvSpPr>
        <p:spPr>
          <a:xfrm>
            <a:off x="6990080" y="0"/>
            <a:ext cx="520192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6F2C91-0074-4362-A7D8-C502E467CE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07275" y="629920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AFB2F41-4391-4526-A48A-88D8F6E61D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7274" y="2101295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2A95110A-E493-437F-BAB1-74BEC8680C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07273" y="3572670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B1FC75BD-77C9-460B-B1CD-F94B2A07C3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07272" y="5044045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30423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16D8-0286-2945-BEB6-B8AFFC9B5701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474B9864-89AB-42E0-8935-9AAECA6EE6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44315" y="2496474"/>
            <a:ext cx="2286000" cy="2743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60A677FB-3FB4-4289-8250-1F9FBC814C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49930" y="2496474"/>
            <a:ext cx="2286000" cy="2743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E4E2BA5-9010-4EE0-BF04-1E8CAACE72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58938" y="2496474"/>
            <a:ext cx="2286000" cy="2743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32251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732E-3F20-9949-93EF-184B75F08F4F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474B9864-89AB-42E0-8935-9AAECA6EE6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3400" y="-1"/>
            <a:ext cx="4038599" cy="695638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3545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5869-4327-5A4F-8A81-7F0EF19D0438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417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7622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FD86D-1669-D249-A642-BD39D316F688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5715000" cy="68580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3CD6D1-8239-4300-914F-60A042049A76}"/>
              </a:ext>
            </a:extLst>
          </p:cNvPr>
          <p:cNvCxnSpPr/>
          <p:nvPr/>
        </p:nvCxnSpPr>
        <p:spPr>
          <a:xfrm>
            <a:off x="6278880" y="2499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0502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DE4966D-F909-4001-9FF7-640EC9459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9" y="-1"/>
            <a:ext cx="5715000" cy="6858001"/>
          </a:xfrm>
          <a:custGeom>
            <a:avLst/>
            <a:gdLst>
              <a:gd name="connsiteX0" fmla="*/ 0 w 5715000"/>
              <a:gd name="connsiteY0" fmla="*/ 0 h 6858001"/>
              <a:gd name="connsiteX1" fmla="*/ 5715000 w 5715000"/>
              <a:gd name="connsiteY1" fmla="*/ 0 h 6858001"/>
              <a:gd name="connsiteX2" fmla="*/ 5715000 w 5715000"/>
              <a:gd name="connsiteY2" fmla="*/ 1 h 6858001"/>
              <a:gd name="connsiteX3" fmla="*/ 4218009 w 5715000"/>
              <a:gd name="connsiteY3" fmla="*/ 1 h 6858001"/>
              <a:gd name="connsiteX4" fmla="*/ 4218009 w 5715000"/>
              <a:gd name="connsiteY4" fmla="*/ 358626 h 6858001"/>
              <a:gd name="connsiteX5" fmla="*/ 5356375 w 5715000"/>
              <a:gd name="connsiteY5" fmla="*/ 358626 h 6858001"/>
              <a:gd name="connsiteX6" fmla="*/ 5356375 w 5715000"/>
              <a:gd name="connsiteY6" fmla="*/ 1496594 h 6858001"/>
              <a:gd name="connsiteX7" fmla="*/ 5715000 w 5715000"/>
              <a:gd name="connsiteY7" fmla="*/ 1496594 h 6858001"/>
              <a:gd name="connsiteX8" fmla="*/ 5715000 w 5715000"/>
              <a:gd name="connsiteY8" fmla="*/ 6858001 h 6858001"/>
              <a:gd name="connsiteX9" fmla="*/ 1496991 w 5715000"/>
              <a:gd name="connsiteY9" fmla="*/ 6858001 h 6858001"/>
              <a:gd name="connsiteX10" fmla="*/ 1496991 w 5715000"/>
              <a:gd name="connsiteY10" fmla="*/ 6499376 h 6858001"/>
              <a:gd name="connsiteX11" fmla="*/ 358625 w 5715000"/>
              <a:gd name="connsiteY11" fmla="*/ 6499376 h 6858001"/>
              <a:gd name="connsiteX12" fmla="*/ 358625 w 5715000"/>
              <a:gd name="connsiteY12" fmla="*/ 5361408 h 6858001"/>
              <a:gd name="connsiteX13" fmla="*/ 0 w 5715000"/>
              <a:gd name="connsiteY13" fmla="*/ 53614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15000" h="6858001">
                <a:moveTo>
                  <a:pt x="0" y="0"/>
                </a:moveTo>
                <a:lnTo>
                  <a:pt x="5715000" y="0"/>
                </a:lnTo>
                <a:lnTo>
                  <a:pt x="5715000" y="1"/>
                </a:lnTo>
                <a:lnTo>
                  <a:pt x="4218009" y="1"/>
                </a:lnTo>
                <a:lnTo>
                  <a:pt x="4218009" y="358626"/>
                </a:lnTo>
                <a:lnTo>
                  <a:pt x="5356375" y="358626"/>
                </a:lnTo>
                <a:lnTo>
                  <a:pt x="5356375" y="1496594"/>
                </a:lnTo>
                <a:lnTo>
                  <a:pt x="5715000" y="1496594"/>
                </a:lnTo>
                <a:lnTo>
                  <a:pt x="5715000" y="6858001"/>
                </a:lnTo>
                <a:lnTo>
                  <a:pt x="1496991" y="6858001"/>
                </a:lnTo>
                <a:lnTo>
                  <a:pt x="1496991" y="6499376"/>
                </a:lnTo>
                <a:lnTo>
                  <a:pt x="358625" y="6499376"/>
                </a:lnTo>
                <a:lnTo>
                  <a:pt x="358625" y="5361408"/>
                </a:lnTo>
                <a:lnTo>
                  <a:pt x="0" y="53614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026" y="77622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AC92-5CD1-EA4A-995B-2ED438CA1BD7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3CD6D1-8239-4300-914F-60A042049A76}"/>
              </a:ext>
            </a:extLst>
          </p:cNvPr>
          <p:cNvCxnSpPr/>
          <p:nvPr/>
        </p:nvCxnSpPr>
        <p:spPr>
          <a:xfrm>
            <a:off x="780906" y="2499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1109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3718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" y="297840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F4579-1B6E-8144-85DE-0CFBA8513414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068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080" y="-1"/>
            <a:ext cx="7762240" cy="33528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" y="269001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513EE-3B9B-6941-880F-44B59052A588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61DAE14-820B-4EDE-ADED-590FCC60D6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0760" y="3527504"/>
            <a:ext cx="2946400" cy="282884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39374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C823-5469-404F-A4EB-33E071CD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E762D-0954-9342-A9E5-C690D346D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EEE12-FC7F-134F-AD38-289F80C97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C4590-8C8F-EA43-8F0E-4DABE62F8697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E2744-1706-E542-A458-E3394835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A0013-F87F-B540-A0FB-0ED4DFD6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839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10DC-06BB-4E3C-A7FF-3C60CA25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DE476-53A1-42C8-AD86-92EBFE682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2022 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66097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4FC38F-4DD8-4E42-A887-A2C0959958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637712 w 12192000"/>
              <a:gd name="connsiteY1" fmla="*/ 0 h 6858000"/>
              <a:gd name="connsiteX2" fmla="*/ 9637712 w 12192000"/>
              <a:gd name="connsiteY2" fmla="*/ 541338 h 6858000"/>
              <a:gd name="connsiteX3" fmla="*/ 11650662 w 12192000"/>
              <a:gd name="connsiteY3" fmla="*/ 541338 h 6858000"/>
              <a:gd name="connsiteX4" fmla="*/ 11650662 w 12192000"/>
              <a:gd name="connsiteY4" fmla="*/ 2552700 h 6858000"/>
              <a:gd name="connsiteX5" fmla="*/ 12192000 w 12192000"/>
              <a:gd name="connsiteY5" fmla="*/ 2552700 h 6858000"/>
              <a:gd name="connsiteX6" fmla="*/ 12192000 w 12192000"/>
              <a:gd name="connsiteY6" fmla="*/ 6858000 h 6858000"/>
              <a:gd name="connsiteX7" fmla="*/ 2554288 w 12192000"/>
              <a:gd name="connsiteY7" fmla="*/ 6858000 h 6858000"/>
              <a:gd name="connsiteX8" fmla="*/ 2554288 w 12192000"/>
              <a:gd name="connsiteY8" fmla="*/ 6316663 h 6858000"/>
              <a:gd name="connsiteX9" fmla="*/ 541338 w 12192000"/>
              <a:gd name="connsiteY9" fmla="*/ 6316663 h 6858000"/>
              <a:gd name="connsiteX10" fmla="*/ 541338 w 12192000"/>
              <a:gd name="connsiteY10" fmla="*/ 4305300 h 6858000"/>
              <a:gd name="connsiteX11" fmla="*/ 0 w 12192000"/>
              <a:gd name="connsiteY11" fmla="*/ 43053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637712" y="0"/>
                </a:lnTo>
                <a:lnTo>
                  <a:pt x="9637712" y="541338"/>
                </a:lnTo>
                <a:lnTo>
                  <a:pt x="11650662" y="541338"/>
                </a:lnTo>
                <a:lnTo>
                  <a:pt x="11650662" y="2552700"/>
                </a:lnTo>
                <a:lnTo>
                  <a:pt x="12192000" y="2552700"/>
                </a:lnTo>
                <a:lnTo>
                  <a:pt x="12192000" y="6858000"/>
                </a:lnTo>
                <a:lnTo>
                  <a:pt x="2554288" y="6858000"/>
                </a:lnTo>
                <a:lnTo>
                  <a:pt x="2554288" y="6316663"/>
                </a:lnTo>
                <a:lnTo>
                  <a:pt x="541338" y="6316663"/>
                </a:lnTo>
                <a:lnTo>
                  <a:pt x="541338" y="4305300"/>
                </a:lnTo>
                <a:lnTo>
                  <a:pt x="0" y="4305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03199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AF94B2-6829-4C62-A5D6-C39DDB89A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21233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80FA72-8AF5-49CF-AAF5-6A053878C197}"/>
              </a:ext>
            </a:extLst>
          </p:cNvPr>
          <p:cNvSpPr/>
          <p:nvPr userDrawn="1"/>
        </p:nvSpPr>
        <p:spPr>
          <a:xfrm>
            <a:off x="0" y="0"/>
            <a:ext cx="12192000" cy="183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37082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700"/>
            <a:ext cx="10515600" cy="658998"/>
          </a:xfrm>
          <a:prstGeom prst="rect">
            <a:avLst/>
          </a:prstGeom>
        </p:spPr>
        <p:txBody>
          <a:bodyPr/>
          <a:lstStyle>
            <a:lvl1pPr>
              <a:defRPr sz="4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</a:t>
            </a:r>
            <a:r>
              <a:rPr lang="id-ID"/>
              <a:t> </a:t>
            </a: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STONNE Tutorial @ASPLOS 2022 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  <a:solidFill>
            <a:schemeClr val="tx1"/>
          </a:solidFill>
        </p:spPr>
        <p:txBody>
          <a:bodyPr/>
          <a:lstStyle>
            <a:lvl1pPr>
              <a:defRPr sz="2000">
                <a:solidFill>
                  <a:srgbClr val="FFC000"/>
                </a:solidFill>
              </a:defRPr>
            </a:lvl1pPr>
          </a:lstStyle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 userDrawn="1"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 userDrawn="1"/>
        </p:nvSpPr>
        <p:spPr>
          <a:xfrm>
            <a:off x="540853" y="6303035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8ED03-F4FA-CB44-87C9-FF98FB3EE6E0}"/>
              </a:ext>
            </a:extLst>
          </p:cNvPr>
          <p:cNvSpPr txBox="1"/>
          <p:nvPr userDrawn="1"/>
        </p:nvSpPr>
        <p:spPr>
          <a:xfrm>
            <a:off x="838200" y="1179798"/>
            <a:ext cx="10991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id-ID" sz="3200">
              <a:latin typeface="+mj-l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4392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43A5-AB8C-D146-8AC9-3C53A7784003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32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7525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06286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708821C-4BFB-41BC-AE8B-847A90ECEC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236720"/>
            <a:ext cx="12192000" cy="262128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41781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6187440" cy="3119437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51B953C-8DB9-4448-8114-3F651D700F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440" y="0"/>
            <a:ext cx="3302000" cy="2097354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C1EF802-59EE-4E51-9A0F-C85A820F8B6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7440" y="5195068"/>
            <a:ext cx="3302000" cy="1662932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6F9A0C4-BF8B-48AE-88C7-2E0D7B4BE6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89440" y="2097354"/>
            <a:ext cx="2682240" cy="3097714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028905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12192000" cy="365460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024847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4316" y="66817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6809096" y="2118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1869FE4-B348-44DE-B2B1-66DD0D1BFF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33182"/>
            <a:ext cx="3032567" cy="2095018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CDD46511-05BB-4B94-8E37-5A04B80C98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32567" y="2545176"/>
            <a:ext cx="3032567" cy="2095018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C21DF82-40AC-4A6D-9802-534FA32060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4626457"/>
            <a:ext cx="3032567" cy="209501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52192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85F8B9A-7563-4D9C-8AC6-00DD16450F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2251" y="14763"/>
            <a:ext cx="3051376" cy="3935096"/>
          </a:xfrm>
          <a:custGeom>
            <a:avLst/>
            <a:gdLst>
              <a:gd name="connsiteX0" fmla="*/ 0 w 3051376"/>
              <a:gd name="connsiteY0" fmla="*/ 0 h 3935096"/>
              <a:gd name="connsiteX1" fmla="*/ 3051376 w 3051376"/>
              <a:gd name="connsiteY1" fmla="*/ 0 h 3935096"/>
              <a:gd name="connsiteX2" fmla="*/ 3051376 w 3051376"/>
              <a:gd name="connsiteY2" fmla="*/ 3935096 h 3935096"/>
              <a:gd name="connsiteX3" fmla="*/ 2231841 w 3051376"/>
              <a:gd name="connsiteY3" fmla="*/ 3935096 h 3935096"/>
              <a:gd name="connsiteX4" fmla="*/ 2231841 w 3051376"/>
              <a:gd name="connsiteY4" fmla="*/ 1379462 h 3935096"/>
              <a:gd name="connsiteX5" fmla="*/ 0 w 3051376"/>
              <a:gd name="connsiteY5" fmla="*/ 1379462 h 393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1376" h="3935096">
                <a:moveTo>
                  <a:pt x="0" y="0"/>
                </a:moveTo>
                <a:lnTo>
                  <a:pt x="3051376" y="0"/>
                </a:lnTo>
                <a:lnTo>
                  <a:pt x="3051376" y="3935096"/>
                </a:lnTo>
                <a:lnTo>
                  <a:pt x="2231841" y="3935096"/>
                </a:lnTo>
                <a:lnTo>
                  <a:pt x="2231841" y="1379462"/>
                </a:lnTo>
                <a:lnTo>
                  <a:pt x="0" y="13794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4038600" cy="4782369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0C0927A-141B-4FB4-9F25-E63A43C7E5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97752" y="4109013"/>
            <a:ext cx="4765875" cy="2748986"/>
          </a:xfrm>
          <a:custGeom>
            <a:avLst/>
            <a:gdLst>
              <a:gd name="connsiteX0" fmla="*/ 3955649 w 4765875"/>
              <a:gd name="connsiteY0" fmla="*/ 0 h 2748986"/>
              <a:gd name="connsiteX1" fmla="*/ 4765875 w 4765875"/>
              <a:gd name="connsiteY1" fmla="*/ 0 h 2748986"/>
              <a:gd name="connsiteX2" fmla="*/ 4765875 w 4765875"/>
              <a:gd name="connsiteY2" fmla="*/ 2748986 h 2748986"/>
              <a:gd name="connsiteX3" fmla="*/ 0 w 4765875"/>
              <a:gd name="connsiteY3" fmla="*/ 2748986 h 2748986"/>
              <a:gd name="connsiteX4" fmla="*/ 0 w 4765875"/>
              <a:gd name="connsiteY4" fmla="*/ 1374493 h 2748986"/>
              <a:gd name="connsiteX5" fmla="*/ 3955649 w 4765875"/>
              <a:gd name="connsiteY5" fmla="*/ 1374493 h 274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5875" h="2748986">
                <a:moveTo>
                  <a:pt x="3955649" y="0"/>
                </a:moveTo>
                <a:lnTo>
                  <a:pt x="4765875" y="0"/>
                </a:lnTo>
                <a:lnTo>
                  <a:pt x="4765875" y="2748986"/>
                </a:lnTo>
                <a:lnTo>
                  <a:pt x="0" y="2748986"/>
                </a:lnTo>
                <a:lnTo>
                  <a:pt x="0" y="1374493"/>
                </a:lnTo>
                <a:lnTo>
                  <a:pt x="3955649" y="13744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6AF0F06-DAE2-4932-9E5E-693994E4A99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0623" y="2174691"/>
            <a:ext cx="3051377" cy="4683309"/>
          </a:xfrm>
        </p:spPr>
        <p:txBody>
          <a:bodyPr/>
          <a:lstStyle/>
          <a:p>
            <a:endParaRPr lang="id-ID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39ED25AB-BB2B-4BFD-9972-A84C1A54896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0623" y="0"/>
            <a:ext cx="3051376" cy="2002878"/>
          </a:xfrm>
        </p:spPr>
        <p:txBody>
          <a:bodyPr/>
          <a:lstStyle/>
          <a:p>
            <a:endParaRPr lang="id-ID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BD194CB-345F-4702-93E8-F59D68B77B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4763"/>
            <a:ext cx="4038600" cy="1924343"/>
          </a:xfr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7408140-C4C4-4215-AEC3-B2A7CFE4C8D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7752" y="0"/>
            <a:ext cx="1563236" cy="1371601"/>
          </a:xfrm>
          <a:custGeom>
            <a:avLst/>
            <a:gdLst>
              <a:gd name="connsiteX0" fmla="*/ 0 w 1563236"/>
              <a:gd name="connsiteY0" fmla="*/ 0 h 1371601"/>
              <a:gd name="connsiteX1" fmla="*/ 1563236 w 1563236"/>
              <a:gd name="connsiteY1" fmla="*/ 0 h 1371601"/>
              <a:gd name="connsiteX2" fmla="*/ 1563236 w 1563236"/>
              <a:gd name="connsiteY2" fmla="*/ 1371601 h 1371601"/>
              <a:gd name="connsiteX3" fmla="*/ 0 w 1563236"/>
              <a:gd name="connsiteY3" fmla="*/ 1371601 h 137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3236" h="1371601">
                <a:moveTo>
                  <a:pt x="0" y="0"/>
                </a:moveTo>
                <a:lnTo>
                  <a:pt x="1563236" y="0"/>
                </a:lnTo>
                <a:lnTo>
                  <a:pt x="1563236" y="1371601"/>
                </a:lnTo>
                <a:lnTo>
                  <a:pt x="0" y="13716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40754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</a:t>
            </a:r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B1A949-F703-45BA-8E90-77B72F43D1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2023" y="2275523"/>
            <a:ext cx="2380297" cy="360711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7854E9-E1D2-4691-829D-3089E31EF56A}"/>
              </a:ext>
            </a:extLst>
          </p:cNvPr>
          <p:cNvSpPr/>
          <p:nvPr userDrawn="1"/>
        </p:nvSpPr>
        <p:spPr>
          <a:xfrm>
            <a:off x="6990080" y="0"/>
            <a:ext cx="520192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6F2C91-0074-4362-A7D8-C502E467CE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07275" y="629920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AFB2F41-4391-4526-A48A-88D8F6E61D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7274" y="2101295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2A95110A-E493-437F-BAB1-74BEC8680C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07273" y="3572670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B1FC75BD-77C9-460B-B1CD-F94B2A07C3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07272" y="5044045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1271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</a:t>
            </a:r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474B9864-89AB-42E0-8935-9AAECA6EE6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44315" y="2496474"/>
            <a:ext cx="2286000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60A677FB-3FB4-4289-8250-1F9FBC814C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49930" y="2496474"/>
            <a:ext cx="2286000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E4E2BA5-9010-4EE0-BF04-1E8CAACE72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58938" y="2496474"/>
            <a:ext cx="2286000" cy="2743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3742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</a:t>
            </a:r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474B9864-89AB-42E0-8935-9AAECA6EE6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3400" y="-1"/>
            <a:ext cx="4038599" cy="695638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EDC97-4970-7A48-9461-C5784758D25B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708821C-4BFB-41BC-AE8B-847A90ECEC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236720"/>
            <a:ext cx="12192000" cy="200505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645270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7622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5715000" cy="6858001"/>
          </a:xfrm>
        </p:spPr>
        <p:txBody>
          <a:bodyPr/>
          <a:lstStyle/>
          <a:p>
            <a:endParaRPr lang="id-ID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3CD6D1-8239-4300-914F-60A042049A76}"/>
              </a:ext>
            </a:extLst>
          </p:cNvPr>
          <p:cNvCxnSpPr/>
          <p:nvPr userDrawn="1"/>
        </p:nvCxnSpPr>
        <p:spPr>
          <a:xfrm>
            <a:off x="6278880" y="2499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45692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DE4966D-F909-4001-9FF7-640EC9459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9" y="-1"/>
            <a:ext cx="5715000" cy="6858001"/>
          </a:xfrm>
          <a:custGeom>
            <a:avLst/>
            <a:gdLst>
              <a:gd name="connsiteX0" fmla="*/ 0 w 5715000"/>
              <a:gd name="connsiteY0" fmla="*/ 0 h 6858001"/>
              <a:gd name="connsiteX1" fmla="*/ 5715000 w 5715000"/>
              <a:gd name="connsiteY1" fmla="*/ 0 h 6858001"/>
              <a:gd name="connsiteX2" fmla="*/ 5715000 w 5715000"/>
              <a:gd name="connsiteY2" fmla="*/ 1 h 6858001"/>
              <a:gd name="connsiteX3" fmla="*/ 4218009 w 5715000"/>
              <a:gd name="connsiteY3" fmla="*/ 1 h 6858001"/>
              <a:gd name="connsiteX4" fmla="*/ 4218009 w 5715000"/>
              <a:gd name="connsiteY4" fmla="*/ 358626 h 6858001"/>
              <a:gd name="connsiteX5" fmla="*/ 5356375 w 5715000"/>
              <a:gd name="connsiteY5" fmla="*/ 358626 h 6858001"/>
              <a:gd name="connsiteX6" fmla="*/ 5356375 w 5715000"/>
              <a:gd name="connsiteY6" fmla="*/ 1496594 h 6858001"/>
              <a:gd name="connsiteX7" fmla="*/ 5715000 w 5715000"/>
              <a:gd name="connsiteY7" fmla="*/ 1496594 h 6858001"/>
              <a:gd name="connsiteX8" fmla="*/ 5715000 w 5715000"/>
              <a:gd name="connsiteY8" fmla="*/ 6858001 h 6858001"/>
              <a:gd name="connsiteX9" fmla="*/ 1496991 w 5715000"/>
              <a:gd name="connsiteY9" fmla="*/ 6858001 h 6858001"/>
              <a:gd name="connsiteX10" fmla="*/ 1496991 w 5715000"/>
              <a:gd name="connsiteY10" fmla="*/ 6499376 h 6858001"/>
              <a:gd name="connsiteX11" fmla="*/ 358625 w 5715000"/>
              <a:gd name="connsiteY11" fmla="*/ 6499376 h 6858001"/>
              <a:gd name="connsiteX12" fmla="*/ 358625 w 5715000"/>
              <a:gd name="connsiteY12" fmla="*/ 5361408 h 6858001"/>
              <a:gd name="connsiteX13" fmla="*/ 0 w 5715000"/>
              <a:gd name="connsiteY13" fmla="*/ 53614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15000" h="6858001">
                <a:moveTo>
                  <a:pt x="0" y="0"/>
                </a:moveTo>
                <a:lnTo>
                  <a:pt x="5715000" y="0"/>
                </a:lnTo>
                <a:lnTo>
                  <a:pt x="5715000" y="1"/>
                </a:lnTo>
                <a:lnTo>
                  <a:pt x="4218009" y="1"/>
                </a:lnTo>
                <a:lnTo>
                  <a:pt x="4218009" y="358626"/>
                </a:lnTo>
                <a:lnTo>
                  <a:pt x="5356375" y="358626"/>
                </a:lnTo>
                <a:lnTo>
                  <a:pt x="5356375" y="1496594"/>
                </a:lnTo>
                <a:lnTo>
                  <a:pt x="5715000" y="1496594"/>
                </a:lnTo>
                <a:lnTo>
                  <a:pt x="5715000" y="6858001"/>
                </a:lnTo>
                <a:lnTo>
                  <a:pt x="1496991" y="6858001"/>
                </a:lnTo>
                <a:lnTo>
                  <a:pt x="1496991" y="6499376"/>
                </a:lnTo>
                <a:lnTo>
                  <a:pt x="358625" y="6499376"/>
                </a:lnTo>
                <a:lnTo>
                  <a:pt x="358625" y="5361408"/>
                </a:lnTo>
                <a:lnTo>
                  <a:pt x="0" y="53614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026" y="77622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3CD6D1-8239-4300-914F-60A042049A76}"/>
              </a:ext>
            </a:extLst>
          </p:cNvPr>
          <p:cNvCxnSpPr/>
          <p:nvPr userDrawn="1"/>
        </p:nvCxnSpPr>
        <p:spPr>
          <a:xfrm>
            <a:off x="780906" y="2499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81337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3718561"/>
          </a:xfrm>
        </p:spPr>
        <p:txBody>
          <a:bodyPr/>
          <a:lstStyle/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" y="297840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640849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080" y="-1"/>
            <a:ext cx="7762240" cy="3352801"/>
          </a:xfrm>
        </p:spPr>
        <p:txBody>
          <a:bodyPr/>
          <a:lstStyle/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" y="269001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61DAE14-820B-4EDE-ADED-590FCC60D6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0760" y="3527504"/>
            <a:ext cx="2946400" cy="282884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707561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398" y="6272786"/>
            <a:ext cx="8639332" cy="365125"/>
          </a:xfrm>
        </p:spPr>
        <p:txBody>
          <a:bodyPr/>
          <a:lstStyle>
            <a:lvl1pPr>
              <a:defRPr>
                <a:solidFill>
                  <a:srgbClr val="0000C7"/>
                </a:solidFill>
              </a:defRPr>
            </a:lvl1pPr>
          </a:lstStyle>
          <a:p>
            <a:pPr algn="l"/>
            <a:r>
              <a:rPr lang="en-US"/>
              <a:t>STONNE Tutorial @ASPLOS 2022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6526"/>
            <a:ext cx="10363200" cy="70395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3000"/>
            <a:ext cx="10363200" cy="5029200"/>
          </a:xfrm>
        </p:spPr>
        <p:txBody>
          <a:bodyPr/>
          <a:lstStyle>
            <a:lvl2pPr>
              <a:defRPr>
                <a:solidFill>
                  <a:srgbClr val="0000C7"/>
                </a:solidFill>
              </a:defRPr>
            </a:lvl2pPr>
            <a:lvl4pPr>
              <a:defRPr>
                <a:solidFill>
                  <a:srgbClr val="0000C7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564615" y="6314568"/>
            <a:ext cx="1448757" cy="365125"/>
          </a:xfrm>
        </p:spPr>
        <p:txBody>
          <a:bodyPr/>
          <a:lstStyle>
            <a:lvl1pPr>
              <a:defRPr>
                <a:solidFill>
                  <a:srgbClr val="0000C7"/>
                </a:solidFill>
              </a:defRPr>
            </a:lvl1pPr>
          </a:lstStyle>
          <a:p>
            <a:r>
              <a:rPr lang="en-US"/>
              <a:t>March 1,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69830" y="6329936"/>
            <a:ext cx="2743200" cy="365125"/>
          </a:xfrm>
        </p:spPr>
        <p:txBody>
          <a:bodyPr/>
          <a:lstStyle>
            <a:lvl1pPr>
              <a:defRPr sz="1400">
                <a:solidFill>
                  <a:srgbClr val="002060"/>
                </a:solidFill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8128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 userDrawn="1"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801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AB82-17CE-214C-8519-305147239459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6187440" cy="31194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51B953C-8DB9-4448-8114-3F651D700F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440" y="0"/>
            <a:ext cx="3302000" cy="209735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C1EF802-59EE-4E51-9A0F-C85A820F8B6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7440" y="5195068"/>
            <a:ext cx="3302000" cy="166293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6F9A0C4-BF8B-48AE-88C7-2E0D7B4BE6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89440" y="2097354"/>
            <a:ext cx="2682240" cy="309771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2573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2E08F-724E-463E-A003-C0C06B0B3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485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E1F47-2A68-634D-9B61-2481B842D4DC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C14AB-1C03-4603-B0A6-B56A8E0A8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71800" y="6386733"/>
            <a:ext cx="55592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EA8A2-0271-449E-87E6-D7D253412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84564" y="6356350"/>
            <a:ext cx="669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 txBox="1">
            <a:spLocks/>
          </p:cNvSpPr>
          <p:nvPr/>
        </p:nvSpPr>
        <p:spPr>
          <a:xfrm>
            <a:off x="838200" y="256700"/>
            <a:ext cx="8160834" cy="658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/>
        </p:nvSpPr>
        <p:spPr>
          <a:xfrm>
            <a:off x="540853" y="6261192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41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6" r:id="rId3"/>
    <p:sldLayoutId id="2147483745" r:id="rId4"/>
    <p:sldLayoutId id="2147483684" r:id="rId5"/>
    <p:sldLayoutId id="2147483681" r:id="rId6"/>
    <p:sldLayoutId id="2147483683" r:id="rId7"/>
    <p:sldLayoutId id="2147483749" r:id="rId8"/>
    <p:sldLayoutId id="2147483682" r:id="rId9"/>
    <p:sldLayoutId id="2147483689" r:id="rId10"/>
    <p:sldLayoutId id="2147483690" r:id="rId11"/>
    <p:sldLayoutId id="2147483691" r:id="rId12"/>
    <p:sldLayoutId id="2147483692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2E08F-724E-463E-A003-C0C06B0B3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817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March 1, 2022</a:t>
            </a:r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C14AB-1C03-4603-B0A6-B56A8E0A8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53460" y="6356350"/>
            <a:ext cx="6219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EA8A2-0271-449E-87E6-D7D253412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4629" y="6356350"/>
            <a:ext cx="20791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 txBox="1">
            <a:spLocks/>
          </p:cNvSpPr>
          <p:nvPr userDrawn="1"/>
        </p:nvSpPr>
        <p:spPr>
          <a:xfrm>
            <a:off x="838200" y="256700"/>
            <a:ext cx="8160834" cy="658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 userDrawn="1"/>
        </p:nvSpPr>
        <p:spPr>
          <a:xfrm>
            <a:off x="540853" y="6303035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 userDrawn="1"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98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649" r:id="rId2"/>
    <p:sldLayoutId id="2147483650" r:id="rId3"/>
    <p:sldLayoutId id="2147483699" r:id="rId4"/>
    <p:sldLayoutId id="2147483739" r:id="rId5"/>
    <p:sldLayoutId id="2147483740" r:id="rId6"/>
    <p:sldLayoutId id="2147483651" r:id="rId7"/>
    <p:sldLayoutId id="2147483652" r:id="rId8"/>
    <p:sldLayoutId id="2147483702" r:id="rId9"/>
    <p:sldLayoutId id="2147483700" r:id="rId10"/>
    <p:sldLayoutId id="2147483698" r:id="rId11"/>
    <p:sldLayoutId id="2147483659" r:id="rId12"/>
    <p:sldLayoutId id="2147483693" r:id="rId13"/>
    <p:sldLayoutId id="2147483696" r:id="rId14"/>
    <p:sldLayoutId id="2147483694" r:id="rId15"/>
    <p:sldLayoutId id="2147483655" r:id="rId16"/>
    <p:sldLayoutId id="2147483656" r:id="rId17"/>
    <p:sldLayoutId id="2147483658" r:id="rId18"/>
    <p:sldLayoutId id="2147483653" r:id="rId19"/>
    <p:sldLayoutId id="2147483657" r:id="rId20"/>
    <p:sldLayoutId id="2147483654" r:id="rId21"/>
    <p:sldLayoutId id="2147483695" r:id="rId22"/>
    <p:sldLayoutId id="2147483703" r:id="rId23"/>
    <p:sldLayoutId id="2147483704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2E08F-724E-463E-A003-C0C06B0B3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485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320FA-2164-1441-AABE-74B241989D5C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C14AB-1C03-4603-B0A6-B56A8E0A8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71800" y="6386733"/>
            <a:ext cx="55592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EA8A2-0271-449E-87E6-D7D253412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84564" y="6356350"/>
            <a:ext cx="669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 txBox="1">
            <a:spLocks/>
          </p:cNvSpPr>
          <p:nvPr/>
        </p:nvSpPr>
        <p:spPr>
          <a:xfrm>
            <a:off x="838200" y="256700"/>
            <a:ext cx="8160834" cy="658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/>
        </p:nvSpPr>
        <p:spPr>
          <a:xfrm>
            <a:off x="540853" y="6261192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41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33" r:id="rId2"/>
    <p:sldLayoutId id="2147483725" r:id="rId3"/>
    <p:sldLayoutId id="2147483697" r:id="rId4"/>
    <p:sldLayoutId id="2147483722" r:id="rId5"/>
    <p:sldLayoutId id="2147483717" r:id="rId6"/>
    <p:sldLayoutId id="2147483721" r:id="rId7"/>
    <p:sldLayoutId id="2147483701" r:id="rId8"/>
    <p:sldLayoutId id="2147483720" r:id="rId9"/>
    <p:sldLayoutId id="2147483734" r:id="rId10"/>
    <p:sldLayoutId id="2147483735" r:id="rId11"/>
    <p:sldLayoutId id="2147483736" r:id="rId12"/>
    <p:sldLayoutId id="2147483737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2E08F-724E-463E-A003-C0C06B0B3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817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March 1, 2022</a:t>
            </a:r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C14AB-1C03-4603-B0A6-B56A8E0A8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53460" y="6356350"/>
            <a:ext cx="6219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STONNE Tutorial @ASPLOS 2022 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EA8A2-0271-449E-87E6-D7D253412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4629" y="6356350"/>
            <a:ext cx="20791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 txBox="1">
            <a:spLocks/>
          </p:cNvSpPr>
          <p:nvPr userDrawn="1"/>
        </p:nvSpPr>
        <p:spPr>
          <a:xfrm>
            <a:off x="838200" y="256700"/>
            <a:ext cx="8160834" cy="658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 userDrawn="1"/>
        </p:nvSpPr>
        <p:spPr>
          <a:xfrm>
            <a:off x="540853" y="6303035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 userDrawn="1"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98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47" r:id="rId3"/>
    <p:sldLayoutId id="2147483718" r:id="rId4"/>
    <p:sldLayoutId id="2147483719" r:id="rId5"/>
    <p:sldLayoutId id="2147483750" r:id="rId6"/>
    <p:sldLayoutId id="2147483748" r:id="rId7"/>
    <p:sldLayoutId id="2147483746" r:id="rId8"/>
    <p:sldLayoutId id="2147483723" r:id="rId9"/>
    <p:sldLayoutId id="2147483741" r:id="rId10"/>
    <p:sldLayoutId id="2147483744" r:id="rId11"/>
    <p:sldLayoutId id="2147483742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43" r:id="rId19"/>
    <p:sldLayoutId id="2147483751" r:id="rId20"/>
    <p:sldLayoutId id="2147483752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tonne-simulator.github.io/ASPLOSTUT.html" TargetMode="Externa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vm.apache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gem5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1_9C0FE60C.xml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084F-785A-7A41-9F0F-D10790B9E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00" y="1943726"/>
            <a:ext cx="11168009" cy="1655762"/>
          </a:xfrm>
        </p:spPr>
        <p:txBody>
          <a:bodyPr>
            <a:normAutofit/>
          </a:bodyPr>
          <a:lstStyle/>
          <a:p>
            <a:r>
              <a:rPr lang="en-US" sz="3600" b="1"/>
              <a:t>Roadmap and Concluding Remarks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CB526-DD28-894F-805B-BB6EC9376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977" y="3997670"/>
            <a:ext cx="9378043" cy="1655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Tushar Krishna</a:t>
            </a:r>
            <a:endParaRPr lang="en-US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9A823-4738-9B4F-BD72-73BA8AAD5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99" y="292558"/>
            <a:ext cx="1797232" cy="129971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42E0D-8FF0-054B-BCB8-83BC17301855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DDEF124-CEF9-7E4D-BC13-CCFAE0BE8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2023, Tutorial: STONNE:A Simulation Tool for Neural Network Engines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559A823-4738-9B4F-BD72-73BA8AAD5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99" y="357902"/>
            <a:ext cx="1797232" cy="1299710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4"/>
          <a:srcRect t="18564" b="22513"/>
          <a:stretch>
            <a:fillRect/>
          </a:stretch>
        </p:blipFill>
        <p:spPr bwMode="auto">
          <a:xfrm>
            <a:off x="8053297" y="34012"/>
            <a:ext cx="3305175" cy="97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54249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1EC5E-1554-8D4C-844D-B6830768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Concluding remarks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3A9F9-2A77-784A-BAB5-2E064C1B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E0ED3-C70C-D742-9B61-5FA6BBBDF637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D3B58-8903-6B44-A64B-00C285B57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2023, Tutorial: STONNE:A Simulation Tool for Neural Network Engines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262A0-E77E-0843-A104-D0CAF0EAE46A}"/>
              </a:ext>
            </a:extLst>
          </p:cNvPr>
          <p:cNvSpPr txBox="1"/>
          <p:nvPr/>
        </p:nvSpPr>
        <p:spPr>
          <a:xfrm>
            <a:off x="675860" y="1227691"/>
            <a:ext cx="1098273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000" indent="-342900">
              <a:buFont typeface="Arial" pitchFamily="34" charset="0"/>
              <a:buChar char="•"/>
            </a:pPr>
            <a:endParaRPr lang="en-US" sz="2400"/>
          </a:p>
          <a:p>
            <a:pPr marL="342000" indent="-342900">
              <a:buFont typeface="Arial" pitchFamily="34" charset="0"/>
              <a:buChar char="•"/>
            </a:pPr>
            <a:r>
              <a:rPr lang="en-US" sz="2400"/>
              <a:t>Willing to contribute? </a:t>
            </a:r>
          </a:p>
          <a:p>
            <a:pPr marL="799200" lvl="1" indent="-342900">
              <a:buFont typeface="Arial" pitchFamily="34" charset="0"/>
              <a:buChar char="•"/>
            </a:pPr>
            <a:endParaRPr lang="en-US" sz="2000"/>
          </a:p>
          <a:p>
            <a:pPr marL="799200" lvl="1" indent="-342900">
              <a:buFont typeface="Arial" pitchFamily="34" charset="0"/>
              <a:buChar char="•"/>
            </a:pPr>
            <a:r>
              <a:rPr lang="en-US" sz="2000"/>
              <a:t>For bug notices please create a new issue on the corresponding </a:t>
            </a:r>
            <a:r>
              <a:rPr lang="en-US" sz="2000" err="1"/>
              <a:t>Git</a:t>
            </a:r>
            <a:r>
              <a:rPr lang="en-US" sz="2000"/>
              <a:t> repository (main simulator, SST </a:t>
            </a:r>
            <a:r>
              <a:rPr lang="en-US" sz="2000" err="1"/>
              <a:t>plugin</a:t>
            </a:r>
            <a:r>
              <a:rPr lang="en-US" sz="2000"/>
              <a:t> or OMEGA)</a:t>
            </a:r>
          </a:p>
          <a:p>
            <a:pPr marL="799200" lvl="1" indent="-342900"/>
            <a:endParaRPr lang="en-US" sz="2000"/>
          </a:p>
          <a:p>
            <a:pPr marL="799200" lvl="1" indent="-342900" algn="ctr"/>
            <a:r>
              <a:rPr lang="en-US">
                <a:latin typeface="Courier New" pitchFamily="49" charset="0"/>
                <a:cs typeface="Courier New" pitchFamily="49" charset="0"/>
              </a:rPr>
              <a:t>https://github.com/stonne-simulator</a:t>
            </a:r>
          </a:p>
          <a:p>
            <a:pPr marL="1371600" lvl="2" indent="-457200">
              <a:buFont typeface="+mj-lt"/>
              <a:buAutoNum type="arabicPeriod"/>
            </a:pPr>
            <a:endParaRPr lang="en-US" sz="2000"/>
          </a:p>
          <a:p>
            <a:pPr marL="799200" lvl="1" indent="-342900">
              <a:buFont typeface="Arial" pitchFamily="34" charset="0"/>
              <a:buChar char="•"/>
            </a:pPr>
            <a:endParaRPr lang="en-US" sz="2000"/>
          </a:p>
          <a:p>
            <a:pPr marL="799200" lvl="1" indent="-342900">
              <a:buFont typeface="Arial" pitchFamily="34" charset="0"/>
              <a:buChar char="•"/>
            </a:pPr>
            <a:r>
              <a:rPr lang="en-US" sz="2000"/>
              <a:t>For additional extensions to be included in the public release or suggestions for enhancements, please contact:</a:t>
            </a:r>
          </a:p>
          <a:p>
            <a:pPr marL="799200" lvl="1" indent="-342900"/>
            <a:endParaRPr lang="en-US" sz="2000"/>
          </a:p>
          <a:p>
            <a:pPr marL="799200" lvl="1" indent="-342900" algn="ctr"/>
            <a:r>
              <a:rPr lang="en-US">
                <a:latin typeface="Courier New" pitchFamily="49" charset="0"/>
                <a:cs typeface="Courier New" pitchFamily="49" charset="0"/>
              </a:rPr>
              <a:t>stonnesimulator@gmail.com</a:t>
            </a:r>
            <a:endParaRPr lang="en-US" sz="2000"/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/>
          <a:srcRect t="9444" b="17640"/>
          <a:stretch>
            <a:fillRect/>
          </a:stretch>
        </p:blipFill>
        <p:spPr bwMode="auto">
          <a:xfrm>
            <a:off x="9695342" y="161925"/>
            <a:ext cx="1907215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DE2011C-185A-7F48-AF3C-38C82998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</p:spPr>
        <p:txBody>
          <a:bodyPr/>
          <a:lstStyle/>
          <a:p>
            <a:fld id="{66460FDD-9629-4AEC-8D26-475411E7BDE6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9497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084F-785A-7A41-9F0F-D10790B9E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625" y="1924050"/>
            <a:ext cx="11168009" cy="684838"/>
          </a:xfrm>
        </p:spPr>
        <p:txBody>
          <a:bodyPr>
            <a:normAutofit/>
          </a:bodyPr>
          <a:lstStyle/>
          <a:p>
            <a:r>
              <a:rPr lang="en-US" sz="3600" b="1"/>
              <a:t>Thank you for your interest in the STONNE ecosystem!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9A823-4738-9B4F-BD72-73BA8AAD5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99" y="34012"/>
            <a:ext cx="1797232" cy="129971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42E0D-8FF0-054B-BCB8-83BC17301855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DDEF124-CEF9-7E4D-BC13-CCFAE0BE8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2023, Tutorial: STONNE:A Simulation Tool for Neural Network Engines</a:t>
            </a:r>
          </a:p>
        </p:txBody>
      </p:sp>
      <p:pic>
        <p:nvPicPr>
          <p:cNvPr id="9" name="Picture 9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5C2C9C44-78F0-4741-8278-C8296F5EB1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831" b="26385"/>
          <a:stretch/>
        </p:blipFill>
        <p:spPr>
          <a:xfrm>
            <a:off x="637500" y="3788010"/>
            <a:ext cx="1460224" cy="1636091"/>
          </a:xfrm>
          <a:prstGeom prst="rect">
            <a:avLst/>
          </a:prstGeom>
        </p:spPr>
      </p:pic>
      <p:pic>
        <p:nvPicPr>
          <p:cNvPr id="12" name="Picture 15" descr="A picture containing person, person, necktie, wearing&#10;&#10;Description automatically generated">
            <a:extLst>
              <a:ext uri="{FF2B5EF4-FFF2-40B4-BE49-F238E27FC236}">
                <a16:creationId xmlns:a16="http://schemas.microsoft.com/office/drawing/2014/main" id="{A7BDF698-AEC2-554E-8311-7C3AF1D27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004" y="3749910"/>
            <a:ext cx="1382367" cy="1673616"/>
          </a:xfrm>
          <a:prstGeom prst="rect">
            <a:avLst/>
          </a:prstGeom>
        </p:spPr>
      </p:pic>
      <p:pic>
        <p:nvPicPr>
          <p:cNvPr id="14" name="Picture 32" descr="A picture containing text, person, person, indoor&#10;&#10;Description automatically generated">
            <a:extLst>
              <a:ext uri="{FF2B5EF4-FFF2-40B4-BE49-F238E27FC236}">
                <a16:creationId xmlns:a16="http://schemas.microsoft.com/office/drawing/2014/main" id="{A7124398-84C6-BA43-91CD-D48B107E6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3788010"/>
            <a:ext cx="1466849" cy="1636091"/>
          </a:xfrm>
          <a:prstGeom prst="rect">
            <a:avLst/>
          </a:prstGeom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7"/>
          <a:srcRect b="21450"/>
          <a:stretch>
            <a:fillRect/>
          </a:stretch>
        </p:blipFill>
        <p:spPr bwMode="auto">
          <a:xfrm>
            <a:off x="7434528" y="3788010"/>
            <a:ext cx="1615785" cy="1637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16 Conector recto"/>
          <p:cNvCxnSpPr/>
          <p:nvPr/>
        </p:nvCxnSpPr>
        <p:spPr>
          <a:xfrm flipV="1">
            <a:off x="2837828" y="3786422"/>
            <a:ext cx="1535267" cy="158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21 CuadroTexto"/>
          <p:cNvSpPr txBox="1"/>
          <p:nvPr/>
        </p:nvSpPr>
        <p:spPr>
          <a:xfrm>
            <a:off x="552450" y="5534025"/>
            <a:ext cx="1125353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b="1" dirty="0" err="1"/>
              <a:t>Tushar</a:t>
            </a:r>
            <a:r>
              <a:rPr lang="es-ES" b="1" dirty="0"/>
              <a:t> Krishna	        José L. Abellán	         Francisco Muñoz-Martínez       </a:t>
            </a:r>
            <a:r>
              <a:rPr lang="es-ES" b="1" dirty="0" err="1"/>
              <a:t>Raveesh</a:t>
            </a:r>
            <a:r>
              <a:rPr lang="es-ES" b="1" dirty="0"/>
              <a:t> </a:t>
            </a:r>
            <a:r>
              <a:rPr lang="es-ES" b="1" dirty="0" err="1"/>
              <a:t>Garg</a:t>
            </a:r>
            <a:r>
              <a:rPr lang="es-ES" b="1" dirty="0"/>
              <a:t>                     Manuel E. Acacio</a:t>
            </a:r>
          </a:p>
        </p:txBody>
      </p:sp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8"/>
          <a:srcRect t="18564" b="22513"/>
          <a:stretch>
            <a:fillRect/>
          </a:stretch>
        </p:blipFill>
        <p:spPr bwMode="auto">
          <a:xfrm>
            <a:off x="8355221" y="105899"/>
            <a:ext cx="3305175" cy="97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Imagen 4" descr="Un hombre con lentes&#10;&#10;Descripción generada automáticamente">
            <a:extLst>
              <a:ext uri="{FF2B5EF4-FFF2-40B4-BE49-F238E27FC236}">
                <a16:creationId xmlns:a16="http://schemas.microsoft.com/office/drawing/2014/main" id="{38CF0BA3-9C4A-726A-DCBE-6416CCE22B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0311" y="3794163"/>
            <a:ext cx="14954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49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CB4002-A1D5-FE0E-73B8-C4542B3C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s-ES" dirty="0" err="1">
                <a:cs typeface="Calibri"/>
              </a:rPr>
              <a:t>Acknowledgements</a:t>
            </a:r>
            <a:endParaRPr lang="es-ES" dirty="0" err="1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0438D36-6BFD-8E59-0C99-F2FFA56D3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789FC-1B75-9941-BC02-839E27993070}" type="datetime4">
              <a:rPr lang="en-US" smtClean="0"/>
              <a:t>March 25, 2023</a:t>
            </a:fld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8735BF-B8C1-43F5-3097-58894DE20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5D12BF4-F98A-5943-6B63-EAA300AC8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s-ES" dirty="0">
                <a:ea typeface="+mn-lt"/>
                <a:cs typeface="+mn-lt"/>
              </a:rPr>
            </a:br>
            <a:endParaRPr lang="es-ES" dirty="0">
              <a:ea typeface="+mn-lt"/>
              <a:cs typeface="+mn-lt"/>
            </a:endParaRPr>
          </a:p>
          <a:p>
            <a:endParaRPr lang="es-ES" dirty="0">
              <a:cs typeface="Calibri"/>
            </a:endParaRPr>
          </a:p>
        </p:txBody>
      </p:sp>
      <p:pic>
        <p:nvPicPr>
          <p:cNvPr id="8" name="Imagen 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C9D13CE-0421-C52E-BE27-3B70A3A4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37" y="2209851"/>
            <a:ext cx="6768860" cy="1575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6D3232-BB04-F604-8B94-1E2556053158}"/>
              </a:ext>
            </a:extLst>
          </p:cNvPr>
          <p:cNvSpPr txBox="1"/>
          <p:nvPr/>
        </p:nvSpPr>
        <p:spPr>
          <a:xfrm>
            <a:off x="1145740" y="4111511"/>
            <a:ext cx="7389755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/>
              <a:t>Co-Design Center for Artificial Intelligence-Focused Architectures and Algorithms Funded By </a:t>
            </a:r>
            <a:endParaRPr lang="en-US" sz="1500">
              <a:cs typeface="Calibri"/>
            </a:endParaRPr>
          </a:p>
          <a:p>
            <a:endParaRPr lang="en-US" sz="1400" dirty="0">
              <a:cs typeface="Calibri"/>
            </a:endParaRPr>
          </a:p>
          <a:p>
            <a:endParaRPr lang="en-US" sz="1400" dirty="0">
              <a:cs typeface="Calibri"/>
            </a:endParaRPr>
          </a:p>
        </p:txBody>
      </p:sp>
      <p:pic>
        <p:nvPicPr>
          <p:cNvPr id="11" name="Picture 1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C572EE1-B3C9-D12A-4A1D-B8DDDB581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271" y="4678461"/>
            <a:ext cx="2743200" cy="1097280"/>
          </a:xfrm>
          <a:prstGeom prst="rect">
            <a:avLst/>
          </a:prstGeom>
        </p:spPr>
      </p:pic>
      <p:pic>
        <p:nvPicPr>
          <p:cNvPr id="13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CDBFBE-CC5F-4E1E-1897-3C386088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724" y="4770746"/>
            <a:ext cx="4206898" cy="863370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41B4D427-AE93-3E8B-DDCD-860EDD5FA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8418" y="6402254"/>
            <a:ext cx="7475054" cy="365125"/>
          </a:xfrm>
        </p:spPr>
        <p:txBody>
          <a:bodyPr/>
          <a:lstStyle/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4249689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084F-785A-7A41-9F0F-D10790B9E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00" y="1943726"/>
            <a:ext cx="11168009" cy="1655762"/>
          </a:xfrm>
        </p:spPr>
        <p:txBody>
          <a:bodyPr>
            <a:normAutofit/>
          </a:bodyPr>
          <a:lstStyle/>
          <a:p>
            <a:r>
              <a:rPr lang="en-US" sz="3600" b="1"/>
              <a:t>STONNE: A Simulation Tool for Neural Network Engines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CB526-DD28-894F-805B-BB6EC9376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977" y="3997670"/>
            <a:ext cx="9378043" cy="1655763"/>
          </a:xfrm>
        </p:spPr>
        <p:txBody>
          <a:bodyPr>
            <a:normAutofit/>
          </a:bodyPr>
          <a:lstStyle/>
          <a:p>
            <a:r>
              <a:rPr lang="en-US"/>
              <a:t>Francisco </a:t>
            </a:r>
            <a:r>
              <a:rPr lang="en-US" err="1"/>
              <a:t>Muñoz-Martínez</a:t>
            </a:r>
            <a:r>
              <a:rPr lang="en-US"/>
              <a:t>, </a:t>
            </a:r>
            <a:r>
              <a:rPr lang="en-US" err="1"/>
              <a:t>Raveesh</a:t>
            </a:r>
            <a:r>
              <a:rPr lang="en-US"/>
              <a:t> </a:t>
            </a:r>
            <a:r>
              <a:rPr lang="en-US" err="1"/>
              <a:t>Garg</a:t>
            </a:r>
            <a:r>
              <a:rPr lang="en-US"/>
              <a:t>, </a:t>
            </a:r>
          </a:p>
          <a:p>
            <a:pPr>
              <a:spcBef>
                <a:spcPts val="0"/>
              </a:spcBef>
            </a:pPr>
            <a:r>
              <a:rPr lang="en-US"/>
              <a:t>José L. </a:t>
            </a:r>
            <a:r>
              <a:rPr lang="en-US" err="1"/>
              <a:t>Abellán</a:t>
            </a:r>
            <a:r>
              <a:rPr lang="en-US"/>
              <a:t>, Manuel E. </a:t>
            </a:r>
            <a:r>
              <a:rPr lang="en-US" err="1"/>
              <a:t>Acacio</a:t>
            </a:r>
            <a:r>
              <a:rPr lang="en-US"/>
              <a:t>, </a:t>
            </a:r>
            <a:r>
              <a:rPr lang="en-US" err="1"/>
              <a:t>Tushar</a:t>
            </a:r>
            <a:r>
              <a:rPr lang="en-US"/>
              <a:t> Krishna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9A823-4738-9B4F-BD72-73BA8AAD5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99" y="34012"/>
            <a:ext cx="1797232" cy="129971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42E0D-8FF0-054B-BCB8-83BC17301855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DDEF124-CEF9-7E4D-BC13-CCFAE0BE8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2023, Tutorial: STONNE:A Simulation Tool for Neural Network Engines</a:t>
            </a: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/>
          <a:srcRect t="18564" b="22513"/>
          <a:stretch>
            <a:fillRect/>
          </a:stretch>
        </p:blipFill>
        <p:spPr bwMode="auto">
          <a:xfrm>
            <a:off x="8412731" y="91521"/>
            <a:ext cx="3305175" cy="97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54249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8918-0156-E841-8831-9E3D6A40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2B50D024-F819-D843-93B2-D6D21F1B5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365351"/>
              </p:ext>
            </p:extLst>
          </p:nvPr>
        </p:nvGraphicFramePr>
        <p:xfrm>
          <a:off x="858950" y="1237804"/>
          <a:ext cx="10458367" cy="4112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31203">
                  <a:extLst>
                    <a:ext uri="{9D8B030D-6E8A-4147-A177-3AD203B41FA5}">
                      <a16:colId xmlns:a16="http://schemas.microsoft.com/office/drawing/2014/main" val="276115225"/>
                    </a:ext>
                  </a:extLst>
                </a:gridCol>
                <a:gridCol w="6013373">
                  <a:extLst>
                    <a:ext uri="{9D8B030D-6E8A-4147-A177-3AD203B41FA5}">
                      <a16:colId xmlns:a16="http://schemas.microsoft.com/office/drawing/2014/main" val="3660322425"/>
                    </a:ext>
                  </a:extLst>
                </a:gridCol>
                <a:gridCol w="3113791">
                  <a:extLst>
                    <a:ext uri="{9D8B030D-6E8A-4147-A177-3AD203B41FA5}">
                      <a16:colId xmlns:a16="http://schemas.microsoft.com/office/drawing/2014/main" val="1415878421"/>
                    </a:ext>
                  </a:extLst>
                </a:gridCol>
              </a:tblGrid>
              <a:tr h="514000">
                <a:tc>
                  <a:txBody>
                    <a:bodyPr/>
                    <a:lstStyle/>
                    <a:p>
                      <a:r>
                        <a:rPr lang="en-US" dirty="0"/>
                        <a:t>Time (PT)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625855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 dirty="0"/>
                        <a:t>1:40 – 2:00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Flexible Accelerators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José L. </a:t>
                      </a:r>
                      <a:r>
                        <a:rPr lang="en-US" dirty="0" err="1"/>
                        <a:t>Abellán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4284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 dirty="0"/>
                        <a:t>2:00 – 2:20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Cycle accurate simulation and Overview of STONNE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José L. </a:t>
                      </a:r>
                      <a:r>
                        <a:rPr lang="en-US" dirty="0" err="1"/>
                        <a:t>Abellán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215890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 dirty="0"/>
                        <a:t>2:20 – 3:20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(Hands-on) STONNE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Francisco Muñoz-Martínez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074138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3:20 – 3:40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Coffee Break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5324187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 u="none" dirty="0"/>
                        <a:t>3:40 – 4:10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(Hands-on) SST-STONNE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Francisco Muñoz-Martínez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720652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 dirty="0"/>
                        <a:t>4:10 – 4:40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/>
                        <a:t>(Hands-on) OMEGA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Raveesh Garg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842463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 dirty="0"/>
                        <a:t>4:40 – 5:00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Roadmap and Concluding 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Tushar Krishna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27582"/>
                  </a:ext>
                </a:extLst>
              </a:tr>
            </a:tbl>
          </a:graphicData>
        </a:graphic>
      </p:graphicFrame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14A36-A196-F3BB-FD6D-62844BEFD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8418" y="6402254"/>
            <a:ext cx="7475054" cy="365125"/>
          </a:xfrm>
        </p:spPr>
        <p:txBody>
          <a:bodyPr/>
          <a:lstStyle/>
          <a:p>
            <a:pPr algn="ctr"/>
            <a:r>
              <a:rPr lang="en-US" dirty="0"/>
              <a:t>STONNE Tutorial @ASPLOS 2023   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3CF156C-EA58-6316-5500-C189A78E9181}"/>
              </a:ext>
            </a:extLst>
          </p:cNvPr>
          <p:cNvSpPr txBox="1"/>
          <p:nvPr/>
        </p:nvSpPr>
        <p:spPr>
          <a:xfrm>
            <a:off x="2967038" y="5600700"/>
            <a:ext cx="62579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563C1"/>
                </a:solidFill>
                <a:cs typeface="Segoe UI"/>
                <a:hlinkClick r:id="rId2"/>
              </a:rPr>
              <a:t>https://stonne-simulator.github.io/ASPLOSTUT.html</a:t>
            </a:r>
            <a:r>
              <a:rPr lang="en-US"/>
              <a:t>  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043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1EC5E-1554-8D4C-844D-B6830768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STONNE Roadmap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3A9F9-2A77-784A-BAB5-2E064C1B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E0ED3-C70C-D742-9B61-5FA6BBBDF637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D3B58-8903-6B44-A64B-00C285B57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2023, Tutorial: STONNE:A Simulation Tool for Neural Network Engines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262A0-E77E-0843-A104-D0CAF0EAE46A}"/>
              </a:ext>
            </a:extLst>
          </p:cNvPr>
          <p:cNvSpPr txBox="1"/>
          <p:nvPr/>
        </p:nvSpPr>
        <p:spPr>
          <a:xfrm>
            <a:off x="675860" y="1227691"/>
            <a:ext cx="10982739" cy="46474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1630" indent="-342900">
              <a:buFont typeface="Arial" pitchFamily="34" charset="0"/>
              <a:buChar char="•"/>
            </a:pPr>
            <a:endParaRPr lang="en-US" sz="2400">
              <a:cs typeface="Calibri"/>
            </a:endParaRPr>
          </a:p>
          <a:p>
            <a:pPr marL="341630" indent="-342900">
              <a:buFont typeface="Arial" pitchFamily="34" charset="0"/>
              <a:buChar char="•"/>
            </a:pPr>
            <a:r>
              <a:rPr lang="en-US" sz="2400" dirty="0"/>
              <a:t>Current version of STONNE (v2) publicly available at:</a:t>
            </a:r>
            <a:endParaRPr lang="en-US" sz="2400" dirty="0">
              <a:cs typeface="Calibri"/>
            </a:endParaRPr>
          </a:p>
          <a:p>
            <a:pPr marL="341630" indent="-342900"/>
            <a:r>
              <a:rPr lang="en-US" sz="2400" dirty="0"/>
              <a:t>			</a:t>
            </a:r>
            <a:r>
              <a:rPr lang="en-US" dirty="0">
                <a:latin typeface="Courier New"/>
                <a:cs typeface="Courier New"/>
              </a:rPr>
              <a:t>https://github.com/stonne-simulator/stonne</a:t>
            </a:r>
          </a:p>
          <a:p>
            <a:pPr marL="341630" indent="-342900">
              <a:buFont typeface="Arial" pitchFamily="34" charset="0"/>
              <a:buChar char="•"/>
            </a:pPr>
            <a:endParaRPr lang="en-US" sz="2400">
              <a:cs typeface="Calibri"/>
            </a:endParaRPr>
          </a:p>
          <a:p>
            <a:pPr marL="341630" indent="-342900">
              <a:buFont typeface="Arial" pitchFamily="34" charset="0"/>
              <a:buChar char="•"/>
            </a:pPr>
            <a:r>
              <a:rPr lang="en-US" sz="2400" dirty="0"/>
              <a:t>Ongoing and future development of the STONNE framework envisages two main directions:</a:t>
            </a:r>
            <a:endParaRPr lang="en-US" sz="2400" dirty="0">
              <a:cs typeface="Calibri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Extension of the functionality of STONNE</a:t>
            </a:r>
            <a:endParaRPr lang="en-US" sz="2000" dirty="0">
              <a:cs typeface="Calibri"/>
            </a:endParaRPr>
          </a:p>
          <a:p>
            <a:pPr marL="1371600" lvl="2" indent="-457200">
              <a:buFont typeface="+mj-lt"/>
              <a:buAutoNum type="arabicPeriod"/>
            </a:pPr>
            <a:endParaRPr lang="en-US" sz="200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Integration of STONNE with other tools</a:t>
            </a:r>
            <a:endParaRPr lang="en-US" sz="2000" dirty="0">
              <a:cs typeface="Calibri"/>
            </a:endParaRPr>
          </a:p>
          <a:p>
            <a:pPr marL="341630" indent="-342900">
              <a:buFont typeface="Arial" pitchFamily="34" charset="0"/>
              <a:buChar char="•"/>
            </a:pPr>
            <a:endParaRPr lang="en-US" sz="2400">
              <a:cs typeface="Calibri"/>
            </a:endParaRPr>
          </a:p>
          <a:p>
            <a:pPr marL="341630" indent="-342900">
              <a:buFont typeface="Arial" pitchFamily="34" charset="0"/>
              <a:buChar char="•"/>
            </a:pPr>
            <a:r>
              <a:rPr lang="en-US" sz="2400"/>
              <a:t>Several of these new features are expected to be available in a subsequent release (v3) scheduled by end of July 2023</a:t>
            </a:r>
            <a:endParaRPr lang="en-US" sz="2000">
              <a:cs typeface="Calibri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28592" y="820001"/>
            <a:ext cx="1907215" cy="190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DE2011C-185A-7F48-AF3C-38C82998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</p:spPr>
        <p:txBody>
          <a:bodyPr/>
          <a:lstStyle/>
          <a:p>
            <a:fld id="{66460FDD-9629-4AEC-8D26-475411E7BDE6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9497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4331" y="4430028"/>
            <a:ext cx="3858068" cy="1622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41EC5E-1554-8D4C-844D-B6830768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STONNE Roadmap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3A9F9-2A77-784A-BAB5-2E064C1B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E0ED3-C70C-D742-9B61-5FA6BBBDF637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D3B58-8903-6B44-A64B-00C285B57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2023, Tutorial: STONNE:A Simulation Tool for Neural Network Engines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262A0-E77E-0843-A104-D0CAF0EAE46A}"/>
              </a:ext>
            </a:extLst>
          </p:cNvPr>
          <p:cNvSpPr txBox="1"/>
          <p:nvPr/>
        </p:nvSpPr>
        <p:spPr>
          <a:xfrm>
            <a:off x="675860" y="1227691"/>
            <a:ext cx="10982739" cy="44627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-342900"/>
            <a:r>
              <a:rPr lang="en-US" sz="2400" dirty="0"/>
              <a:t>1. Extension of the functionality of STONNE:</a:t>
            </a:r>
            <a:endParaRPr lang="en-US" sz="2000" dirty="0"/>
          </a:p>
          <a:p>
            <a:pPr marL="1371600" lvl="2" indent="-457200">
              <a:buFont typeface="Arial" pitchFamily="34" charset="0"/>
              <a:buChar char="•"/>
            </a:pPr>
            <a:endParaRPr lang="en-US" sz="2000"/>
          </a:p>
          <a:p>
            <a:pPr marL="1371600" lvl="2" indent="-457200">
              <a:buFont typeface="Arial" pitchFamily="34" charset="0"/>
              <a:buChar char="•"/>
            </a:pPr>
            <a:r>
              <a:rPr lang="en-US" sz="2000" dirty="0"/>
              <a:t>Simulation of non-computation-intensive layers (e.g., Max/Avg Pooling)</a:t>
            </a:r>
            <a:endParaRPr lang="en-US" sz="2000" dirty="0">
              <a:cs typeface="Calibri"/>
            </a:endParaRPr>
          </a:p>
          <a:p>
            <a:pPr marL="1371600" lvl="2" indent="-457200">
              <a:buFont typeface="Arial" pitchFamily="34" charset="0"/>
              <a:buChar char="•"/>
            </a:pPr>
            <a:endParaRPr lang="en-US" sz="2000"/>
          </a:p>
          <a:p>
            <a:pPr marL="1371600" lvl="2" indent="-457200">
              <a:buFont typeface="Arial" pitchFamily="34" charset="0"/>
              <a:buChar char="•"/>
            </a:pPr>
            <a:endParaRPr lang="en-US" sz="2000"/>
          </a:p>
          <a:p>
            <a:pPr marL="1371600" lvl="2" indent="-457200">
              <a:buFont typeface="Arial" pitchFamily="34" charset="0"/>
              <a:buChar char="•"/>
            </a:pPr>
            <a:endParaRPr lang="en-US" sz="2000"/>
          </a:p>
          <a:p>
            <a:pPr marL="1371600" lvl="2" indent="-457200">
              <a:buFont typeface="Arial" pitchFamily="34" charset="0"/>
              <a:buChar char="•"/>
            </a:pPr>
            <a:endParaRPr lang="en-US" sz="2000"/>
          </a:p>
          <a:p>
            <a:pPr marL="1371600" lvl="2" indent="-457200">
              <a:buFont typeface="Arial" pitchFamily="34" charset="0"/>
              <a:buChar char="•"/>
            </a:pPr>
            <a:r>
              <a:rPr lang="en-US" sz="2000" dirty="0"/>
              <a:t>Link with other DL frameworks (e.g., TensorFlow Lite) </a:t>
            </a:r>
            <a:endParaRPr lang="en-US" sz="2000" dirty="0">
              <a:cs typeface="Calibri"/>
            </a:endParaRPr>
          </a:p>
          <a:p>
            <a:pPr marL="1371600" lvl="2" indent="-457200">
              <a:buFont typeface="Arial" pitchFamily="34" charset="0"/>
              <a:buChar char="•"/>
            </a:pPr>
            <a:endParaRPr lang="en-US" sz="2000"/>
          </a:p>
          <a:p>
            <a:pPr marL="1371600" lvl="2" indent="-457200">
              <a:buFont typeface="Arial" pitchFamily="34" charset="0"/>
              <a:buChar char="•"/>
            </a:pPr>
            <a:endParaRPr lang="en-US" sz="2000"/>
          </a:p>
          <a:p>
            <a:pPr marL="1371600" lvl="2" indent="-457200">
              <a:buFont typeface="Arial" pitchFamily="34" charset="0"/>
              <a:buChar char="•"/>
            </a:pPr>
            <a:endParaRPr lang="en-US" sz="2000"/>
          </a:p>
          <a:p>
            <a:pPr marL="1371600" lvl="2" indent="-457200">
              <a:buFont typeface="Arial" pitchFamily="34" charset="0"/>
              <a:buChar char="•"/>
            </a:pPr>
            <a:endParaRPr lang="en-US" sz="2000"/>
          </a:p>
          <a:p>
            <a:pPr marL="1371600" lvl="2" indent="-457200">
              <a:buFont typeface="Arial" pitchFamily="34" charset="0"/>
              <a:buChar char="•"/>
            </a:pPr>
            <a:endParaRPr lang="en-US" sz="2000"/>
          </a:p>
          <a:p>
            <a:pPr marL="1371600" lvl="2" indent="-457200">
              <a:buFont typeface="Arial" pitchFamily="34" charset="0"/>
              <a:buChar char="•"/>
            </a:pPr>
            <a:r>
              <a:rPr lang="en-US" sz="2000" dirty="0"/>
              <a:t>Simulation of training processes</a:t>
            </a:r>
            <a:endParaRPr lang="en-US" sz="2000" dirty="0">
              <a:cs typeface="Calibri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65190" y="2908354"/>
            <a:ext cx="1710513" cy="128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833474" y="1340740"/>
            <a:ext cx="2080404" cy="1532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3DE2011C-185A-7F48-AF3C-38C82998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</p:spPr>
        <p:txBody>
          <a:bodyPr/>
          <a:lstStyle/>
          <a:p>
            <a:fld id="{66460FDD-9629-4AEC-8D26-475411E7BDE6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949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1EC5E-1554-8D4C-844D-B6830768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STONNE Roadmap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3A9F9-2A77-784A-BAB5-2E064C1B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E0ED3-C70C-D742-9B61-5FA6BBBDF637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D3B58-8903-6B44-A64B-00C285B57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2023, Tutorial: STONNE:A Simulation Tool for Neural Network Engines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262A0-E77E-0843-A104-D0CAF0EAE46A}"/>
              </a:ext>
            </a:extLst>
          </p:cNvPr>
          <p:cNvSpPr txBox="1"/>
          <p:nvPr/>
        </p:nvSpPr>
        <p:spPr>
          <a:xfrm>
            <a:off x="675861" y="1227690"/>
            <a:ext cx="8327567" cy="48885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-342900"/>
            <a:r>
              <a:rPr lang="en-US" sz="2400" dirty="0"/>
              <a:t>2. Integration of STONNE with other tools:</a:t>
            </a:r>
            <a:endParaRPr lang="en-US" sz="2000" dirty="0"/>
          </a:p>
          <a:p>
            <a:pPr marL="1371600" lvl="2" indent="-457200">
              <a:buFont typeface="Arial" pitchFamily="34" charset="0"/>
              <a:buChar char="•"/>
            </a:pPr>
            <a:endParaRPr lang="en-US" sz="2000"/>
          </a:p>
          <a:p>
            <a:pPr marL="1371600" lvl="2" indent="-457200">
              <a:buFont typeface="Arial" pitchFamily="34" charset="0"/>
              <a:buChar char="•"/>
            </a:pPr>
            <a:r>
              <a:rPr lang="en-US" sz="2000" dirty="0"/>
              <a:t>Connection of STONNE with the </a:t>
            </a:r>
            <a:r>
              <a:rPr lang="en-US" sz="2000" b="1" dirty="0"/>
              <a:t>TVM</a:t>
            </a:r>
            <a:r>
              <a:rPr lang="en-US" sz="2000" baseline="30000" dirty="0"/>
              <a:t>1</a:t>
            </a:r>
            <a:r>
              <a:rPr lang="en-US" sz="2000" dirty="0"/>
              <a:t> open-source machine learning compiler framework</a:t>
            </a:r>
            <a:endParaRPr lang="en-US" sz="2000" dirty="0">
              <a:cs typeface="Calibri"/>
            </a:endParaRPr>
          </a:p>
          <a:p>
            <a:pPr marL="1371600" lvl="2" indent="-457200">
              <a:buFont typeface="Arial" pitchFamily="34" charset="0"/>
              <a:buChar char="•"/>
            </a:pPr>
            <a:endParaRPr lang="en-US" sz="2000"/>
          </a:p>
          <a:p>
            <a:pPr marL="1371600" lvl="2" indent="-457200">
              <a:buFont typeface="Arial" pitchFamily="34" charset="0"/>
              <a:buChar char="•"/>
            </a:pPr>
            <a:endParaRPr lang="en-US" sz="2000"/>
          </a:p>
          <a:p>
            <a:pPr marL="1371600" lvl="2" indent="-457200">
              <a:buFont typeface="Arial" pitchFamily="34" charset="0"/>
              <a:buChar char="•"/>
            </a:pPr>
            <a:r>
              <a:rPr lang="en-US" sz="2000" dirty="0"/>
              <a:t>Integration of STONNE in </a:t>
            </a:r>
            <a:r>
              <a:rPr lang="en-US" sz="2000" b="1" dirty="0"/>
              <a:t>gem5</a:t>
            </a:r>
            <a:r>
              <a:rPr lang="en-US" sz="2000" baseline="30000" dirty="0"/>
              <a:t>2</a:t>
            </a:r>
            <a:r>
              <a:rPr lang="en-US" sz="2000" dirty="0"/>
              <a:t> to allow for detailed study of CPU-Accelerator interaction</a:t>
            </a:r>
          </a:p>
          <a:p>
            <a:pPr marL="1371600" lvl="2" indent="-457200">
              <a:buFont typeface="Arial" pitchFamily="34" charset="0"/>
              <a:buChar char="•"/>
            </a:pPr>
            <a:endParaRPr lang="en-US" sz="2000"/>
          </a:p>
          <a:p>
            <a:pPr marL="1371600" lvl="2" indent="-457200">
              <a:buFont typeface="Arial" pitchFamily="34" charset="0"/>
              <a:buChar char="•"/>
            </a:pPr>
            <a:endParaRPr lang="en-US" sz="2000"/>
          </a:p>
          <a:p>
            <a:pPr marL="1371600" lvl="2" indent="-457200">
              <a:buFont typeface="Arial" pitchFamily="34" charset="0"/>
              <a:buChar char="•"/>
            </a:pPr>
            <a:endParaRPr lang="en-US" sz="2000"/>
          </a:p>
          <a:p>
            <a:pPr marL="1371600" lvl="2" indent="-457200">
              <a:buFont typeface="Arial" pitchFamily="34" charset="0"/>
              <a:buChar char="•"/>
            </a:pPr>
            <a:endParaRPr lang="en-US" sz="2000"/>
          </a:p>
          <a:p>
            <a:pPr marL="1371600" lvl="2" indent="-457200">
              <a:buFont typeface="Arial" pitchFamily="34" charset="0"/>
              <a:buChar char="•"/>
            </a:pPr>
            <a:endParaRPr lang="en-US" sz="2000"/>
          </a:p>
          <a:p>
            <a:pPr marL="457200" indent="-457200"/>
            <a:endParaRPr lang="en-US" sz="1100" baseline="30000"/>
          </a:p>
          <a:p>
            <a:pPr marL="457200" indent="-457200"/>
            <a:endParaRPr lang="en-US" sz="1100" baseline="30000"/>
          </a:p>
          <a:p>
            <a:pPr marL="457200" indent="-457200"/>
            <a:r>
              <a:rPr lang="en-US" sz="1100" baseline="30000" dirty="0"/>
              <a:t>1 </a:t>
            </a:r>
            <a:r>
              <a:rPr lang="en-US" sz="1100" dirty="0">
                <a:hlinkClick r:id="rId3"/>
              </a:rPr>
              <a:t>https://tvm.apache.org/</a:t>
            </a:r>
            <a:endParaRPr lang="en-US" sz="1100" dirty="0"/>
          </a:p>
          <a:p>
            <a:pPr marL="457200" indent="-457200"/>
            <a:r>
              <a:rPr lang="en-US" sz="1100" baseline="30000" dirty="0"/>
              <a:t>2 </a:t>
            </a:r>
            <a:r>
              <a:rPr lang="en-US" sz="1100" dirty="0">
                <a:hlinkClick r:id="rId4"/>
              </a:rPr>
              <a:t>https://www.gem5.org/</a:t>
            </a:r>
            <a:endParaRPr lang="en-US" sz="1100" dirty="0"/>
          </a:p>
          <a:p>
            <a:pPr marL="457200" indent="-457200"/>
            <a:endParaRPr lang="en-US" sz="1100"/>
          </a:p>
        </p:txBody>
      </p:sp>
      <p:pic>
        <p:nvPicPr>
          <p:cNvPr id="2053" name="Picture 5" descr="gem5: Getting Started with gem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24105" y="2615366"/>
            <a:ext cx="1682237" cy="1822424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562061" y="1732737"/>
            <a:ext cx="2452918" cy="71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3DE2011C-185A-7F48-AF3C-38C82998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</p:spPr>
        <p:txBody>
          <a:bodyPr/>
          <a:lstStyle/>
          <a:p>
            <a:fld id="{66460FDD-9629-4AEC-8D26-475411E7BDE6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9497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1EC5E-1554-8D4C-844D-B6830768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OMEGA Roadmap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3A9F9-2A77-784A-BAB5-2E064C1B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E0ED3-C70C-D742-9B61-5FA6BBBDF637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D3B58-8903-6B44-A64B-00C285B57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2023, Tutorial: STONNE:A Simulation Tool for Neural Network Engines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262A0-E77E-0843-A104-D0CAF0EAE46A}"/>
              </a:ext>
            </a:extLst>
          </p:cNvPr>
          <p:cNvSpPr txBox="1"/>
          <p:nvPr/>
        </p:nvSpPr>
        <p:spPr>
          <a:xfrm>
            <a:off x="675860" y="1227691"/>
            <a:ext cx="10982739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1630" indent="-342900">
              <a:buFont typeface="Arial" pitchFamily="34" charset="0"/>
              <a:buChar char="•"/>
            </a:pPr>
            <a:endParaRPr lang="en-US" sz="2400">
              <a:cs typeface="Calibri"/>
            </a:endParaRPr>
          </a:p>
          <a:p>
            <a:pPr marL="341630" indent="-342900">
              <a:buFont typeface="Arial" pitchFamily="34" charset="0"/>
              <a:buChar char="•"/>
            </a:pPr>
            <a:r>
              <a:rPr lang="en-US" sz="2400" dirty="0"/>
              <a:t>Current version of OMEGA publicly available at:</a:t>
            </a:r>
            <a:endParaRPr lang="en-US" sz="2400" dirty="0">
              <a:cs typeface="Calibri"/>
            </a:endParaRPr>
          </a:p>
          <a:p>
            <a:pPr marL="341630" indent="-342900"/>
            <a:r>
              <a:rPr lang="en-US" sz="2400" dirty="0"/>
              <a:t>			</a:t>
            </a:r>
            <a:r>
              <a:rPr lang="en-US" dirty="0">
                <a:latin typeface="Courier New"/>
                <a:cs typeface="Courier New"/>
              </a:rPr>
              <a:t>https://github.com/stonne-simulator/omega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341630" indent="-342900">
              <a:buFont typeface="Arial" pitchFamily="34" charset="0"/>
              <a:buChar char="•"/>
            </a:pPr>
            <a:endParaRPr lang="en-US" sz="2400">
              <a:cs typeface="Calibri"/>
            </a:endParaRPr>
          </a:p>
          <a:p>
            <a:pPr marL="341630" indent="-342900">
              <a:buFont typeface="Arial" pitchFamily="34" charset="0"/>
              <a:buChar char="•"/>
            </a:pPr>
            <a:r>
              <a:rPr lang="en-US" sz="2400" dirty="0"/>
              <a:t>Ongoing and future development of the OMEGA framework also envisages two main directions:</a:t>
            </a:r>
            <a:endParaRPr lang="en-US" sz="2400" dirty="0">
              <a:cs typeface="Calibri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Extension of the functionality of OMEGA</a:t>
            </a:r>
            <a:endParaRPr lang="en-US" sz="2000" dirty="0">
              <a:cs typeface="Calibri"/>
            </a:endParaRPr>
          </a:p>
          <a:p>
            <a:pPr marL="1371600" lvl="2" indent="-457200">
              <a:buFont typeface="+mj-lt"/>
              <a:buAutoNum type="arabicPeriod"/>
            </a:pPr>
            <a:endParaRPr lang="en-US" sz="200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Integration of OMEGA with other tools</a:t>
            </a:r>
            <a:endParaRPr lang="en-US" sz="2000" dirty="0">
              <a:cs typeface="Calibri"/>
            </a:endParaRPr>
          </a:p>
          <a:p>
            <a:pPr marL="341630" indent="-342900">
              <a:buFont typeface="Arial" pitchFamily="34" charset="0"/>
              <a:buChar char="•"/>
            </a:pPr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DE2011C-185A-7F48-AF3C-38C82998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</p:spPr>
        <p:txBody>
          <a:bodyPr/>
          <a:lstStyle/>
          <a:p>
            <a:fld id="{66460FDD-9629-4AEC-8D26-475411E7BDE6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82876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1EC5E-1554-8D4C-844D-B6830768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OMEGA Roadmap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3A9F9-2A77-784A-BAB5-2E064C1B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E0ED3-C70C-D742-9B61-5FA6BBBDF637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D3B58-8903-6B44-A64B-00C285B57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2023, Tutorial: STONNE:A Simulation Tool for Neural Network Engines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262A0-E77E-0843-A104-D0CAF0EAE46A}"/>
              </a:ext>
            </a:extLst>
          </p:cNvPr>
          <p:cNvSpPr txBox="1"/>
          <p:nvPr/>
        </p:nvSpPr>
        <p:spPr>
          <a:xfrm>
            <a:off x="675861" y="1227690"/>
            <a:ext cx="8648892" cy="39241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-342900"/>
            <a:r>
              <a:rPr lang="en-US" sz="2400" dirty="0"/>
              <a:t>1. Extension of the functionality of OMEGA:</a:t>
            </a:r>
            <a:endParaRPr lang="en-US" sz="2000" dirty="0"/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Generalize the analysis for dataflows for multiphase computation like DL recommendation models or Attention models.</a:t>
            </a:r>
            <a:endParaRPr lang="en-US" sz="2000" dirty="0">
              <a:cs typeface="Calibri"/>
            </a:endParaRP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000" dirty="0">
                <a:cs typeface="Calibri"/>
              </a:rPr>
              <a:t>Build a mapping optimizer on top of this work: </a:t>
            </a:r>
          </a:p>
          <a:p>
            <a:pPr marL="1657350" lvl="3" indent="-28575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The </a:t>
            </a:r>
            <a:r>
              <a:rPr lang="en-US" sz="2000" b="1" dirty="0">
                <a:ea typeface="+mn-lt"/>
                <a:cs typeface="+mn-lt"/>
              </a:rPr>
              <a:t>taxonomy</a:t>
            </a:r>
            <a:r>
              <a:rPr lang="en-US" sz="2000" dirty="0">
                <a:ea typeface="+mn-lt"/>
                <a:cs typeface="+mn-lt"/>
              </a:rPr>
              <a:t> of the proposed dataflows will help formalize the design-space for mapping search.</a:t>
            </a:r>
          </a:p>
          <a:p>
            <a:pPr marL="1657350" lvl="3" indent="-28575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The </a:t>
            </a:r>
            <a:r>
              <a:rPr lang="en-US" sz="2000" b="1" dirty="0">
                <a:ea typeface="+mn-lt"/>
                <a:cs typeface="+mn-lt"/>
              </a:rPr>
              <a:t>OMEGA framework </a:t>
            </a:r>
            <a:r>
              <a:rPr lang="en-US" sz="2000" dirty="0">
                <a:ea typeface="+mn-lt"/>
                <a:cs typeface="+mn-lt"/>
              </a:rPr>
              <a:t>can be used as a cost model that the mapping search tool can employ.</a:t>
            </a:r>
          </a:p>
          <a:p>
            <a:pPr marL="1371600" lvl="2" indent="-457200">
              <a:buFont typeface="Arial" pitchFamily="34" charset="0"/>
              <a:buChar char="•"/>
            </a:pPr>
            <a:endParaRPr lang="en-US" sz="2000">
              <a:cs typeface="Calibri"/>
            </a:endParaRPr>
          </a:p>
          <a:p>
            <a:pPr marL="1371600" lvl="2" indent="-457200">
              <a:buFont typeface="Arial" pitchFamily="34" charset="0"/>
              <a:buChar char="•"/>
            </a:pPr>
            <a:endParaRPr lang="en-US" sz="2000">
              <a:cs typeface="Calibri"/>
            </a:endParaRPr>
          </a:p>
          <a:p>
            <a:pPr marL="457200" indent="-457200"/>
            <a:endParaRPr lang="en-US" sz="1100" baseline="30000">
              <a:cs typeface="Calibri"/>
            </a:endParaRPr>
          </a:p>
          <a:p>
            <a:pPr marL="457200" indent="-457200"/>
            <a:endParaRPr lang="en-US" sz="1100" baseline="30000">
              <a:cs typeface="Calibri"/>
            </a:endParaRPr>
          </a:p>
          <a:p>
            <a:pPr marL="457200" indent="-457200"/>
            <a:endParaRPr lang="en-US" sz="1100">
              <a:cs typeface="Calibri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DE2011C-185A-7F48-AF3C-38C82998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</p:spPr>
        <p:txBody>
          <a:bodyPr/>
          <a:lstStyle/>
          <a:p>
            <a:fld id="{66460FDD-9629-4AEC-8D26-475411E7BDE6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7258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1EC5E-1554-8D4C-844D-B6830768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OMEGA Roadmap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3A9F9-2A77-784A-BAB5-2E064C1B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E0ED3-C70C-D742-9B61-5FA6BBBDF637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D3B58-8903-6B44-A64B-00C285B57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2023, Tutorial: STONNE:A Simulation Tool for Neural Network Engines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262A0-E77E-0843-A104-D0CAF0EAE46A}"/>
              </a:ext>
            </a:extLst>
          </p:cNvPr>
          <p:cNvSpPr txBox="1"/>
          <p:nvPr/>
        </p:nvSpPr>
        <p:spPr>
          <a:xfrm>
            <a:off x="675861" y="1227690"/>
            <a:ext cx="8648892" cy="50321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-342900"/>
            <a:r>
              <a:rPr lang="en-US" sz="2400" dirty="0"/>
              <a:t>2. Integration of OMEGA with other tools:</a:t>
            </a:r>
            <a:endParaRPr lang="en-US" sz="2000" dirty="0"/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It is possible to use the OMEGA frameworks with other simulation tools or analytical models in addition to STONNE.</a:t>
            </a: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The parameters and timestamps from these tools can be fed into the inter-phase cost model.</a:t>
            </a:r>
            <a:endParaRPr lang="en-US" sz="2000" dirty="0">
              <a:cs typeface="Calibri"/>
            </a:endParaRP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With STONNE’s integration with SST, it would also be possible to instantiate STONNE two times and write a configuration file for each inter-phase dataflow strategy to execute GNNs and study the execution of GNNs with traditional memory hierarchy.</a:t>
            </a:r>
            <a:endParaRPr lang="en-US" sz="2000" dirty="0">
              <a:cs typeface="Calibri"/>
            </a:endParaRP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000" dirty="0">
                <a:cs typeface="Calibri"/>
              </a:rPr>
              <a:t>Moreover, with recent support for Gustavson's and Outer-product dataflows in SST-STONNE, exploration of such dataflows for emerging GNNs is another direction.</a:t>
            </a:r>
          </a:p>
          <a:p>
            <a:pPr marL="1371600" lvl="2" indent="-457200">
              <a:buFont typeface="Arial" pitchFamily="34" charset="0"/>
              <a:buChar char="•"/>
            </a:pPr>
            <a:endParaRPr lang="en-US" sz="2000"/>
          </a:p>
          <a:p>
            <a:pPr marL="1371600" lvl="2" indent="-457200">
              <a:buFont typeface="Arial" pitchFamily="34" charset="0"/>
              <a:buChar char="•"/>
            </a:pPr>
            <a:endParaRPr lang="en-US" sz="2000">
              <a:cs typeface="Calibri"/>
            </a:endParaRPr>
          </a:p>
          <a:p>
            <a:pPr marL="457200" indent="-457200"/>
            <a:endParaRPr lang="en-US" sz="1100" baseline="30000"/>
          </a:p>
          <a:p>
            <a:pPr marL="457200" indent="-457200"/>
            <a:endParaRPr lang="en-US" sz="1100" baseline="30000">
              <a:cs typeface="Calibri"/>
            </a:endParaRPr>
          </a:p>
          <a:p>
            <a:pPr marL="457200" indent="-457200"/>
            <a:endParaRPr lang="en-US" sz="1100">
              <a:cs typeface="Calibri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1225" y="3363544"/>
            <a:ext cx="133350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DE2011C-185A-7F48-AF3C-38C82998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</p:spPr>
        <p:txBody>
          <a:bodyPr/>
          <a:lstStyle/>
          <a:p>
            <a:fld id="{66460FDD-9629-4AEC-8D26-475411E7BDE6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3768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1EC5E-1554-8D4C-844D-B6830768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Concluding remarks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3A9F9-2A77-784A-BAB5-2E064C1B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E0ED3-C70C-D742-9B61-5FA6BBBDF637}" type="datetime4">
              <a:rPr lang="en-US" smtClean="0"/>
              <a:pPr/>
              <a:t>March 25,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D3B58-8903-6B44-A64B-00C285B57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2023, Tutorial: STONNE:A Simulation Tool for Neural Network Engines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262A0-E77E-0843-A104-D0CAF0EAE46A}"/>
              </a:ext>
            </a:extLst>
          </p:cNvPr>
          <p:cNvSpPr txBox="1"/>
          <p:nvPr/>
        </p:nvSpPr>
        <p:spPr>
          <a:xfrm>
            <a:off x="675860" y="1227691"/>
            <a:ext cx="1098273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000" indent="-342900">
              <a:buFont typeface="Arial" pitchFamily="34" charset="0"/>
              <a:buChar char="•"/>
            </a:pPr>
            <a:r>
              <a:rPr lang="en-US" sz="2400"/>
              <a:t>Some takeaways:</a:t>
            </a:r>
          </a:p>
          <a:p>
            <a:pPr marL="1371600" lvl="2" indent="-457200">
              <a:buFont typeface="Arial" pitchFamily="34" charset="0"/>
              <a:buChar char="•"/>
            </a:pPr>
            <a:r>
              <a:rPr lang="en-US" sz="2000"/>
              <a:t>Use of current analytical models can lead to significant inaccuracies in performance and energy consumption estimations when it comes to more complex DDN accelerator </a:t>
            </a:r>
            <a:r>
              <a:rPr lang="en-US" sz="2000" err="1"/>
              <a:t>microarchitectures</a:t>
            </a:r>
            <a:endParaRPr lang="en-US" sz="2000"/>
          </a:p>
          <a:p>
            <a:pPr marL="1371600" lvl="2" indent="-457200">
              <a:buFont typeface="Arial" pitchFamily="34" charset="0"/>
              <a:buChar char="•"/>
            </a:pPr>
            <a:r>
              <a:rPr lang="en-US" sz="2000"/>
              <a:t>Having to build the RTL model of a DNN accelerator does not allow for rapid quantification of the efficacy of architectural enhancements during the early stages of a design 	</a:t>
            </a:r>
          </a:p>
          <a:p>
            <a:pPr marL="1371600" lvl="2" indent="-457200" algn="ctr"/>
            <a:r>
              <a:rPr lang="en-US" sz="2000"/>
              <a:t>Need for cycle-level DNN architectural simulation</a:t>
            </a:r>
          </a:p>
          <a:p>
            <a:pPr marL="1371600" lvl="2" indent="-457200">
              <a:buFont typeface="Arial" pitchFamily="34" charset="0"/>
              <a:buChar char="•"/>
            </a:pPr>
            <a:endParaRPr lang="en-US" sz="2000"/>
          </a:p>
          <a:p>
            <a:pPr marL="1371600" lvl="2" indent="-457200">
              <a:buFont typeface="Arial" pitchFamily="34" charset="0"/>
              <a:buChar char="•"/>
            </a:pPr>
            <a:r>
              <a:rPr lang="en-US" sz="2000"/>
              <a:t>STONNE is able to model rigid and flexible accelerators, and data-dependent optimizations, all performing the actual computation of complete DNN models</a:t>
            </a:r>
          </a:p>
          <a:p>
            <a:pPr marL="1828800" lvl="3" indent="-457200">
              <a:buFont typeface="Arial" pitchFamily="34" charset="0"/>
              <a:buChar char="•"/>
            </a:pPr>
            <a:r>
              <a:rPr lang="en-US" sz="2000"/>
              <a:t>SST-STONNE provides a detailed  model for the memory hierarchy and support for key tensor operations used in the DL domain (Convolution, GEMM, </a:t>
            </a:r>
            <a:r>
              <a:rPr lang="en-US" sz="2000" err="1"/>
              <a:t>SpMSpM</a:t>
            </a:r>
            <a:r>
              <a:rPr lang="en-US" sz="2000"/>
              <a:t>, and </a:t>
            </a:r>
            <a:r>
              <a:rPr lang="en-US" sz="2000" err="1"/>
              <a:t>SpMM</a:t>
            </a:r>
            <a:r>
              <a:rPr lang="en-US" sz="2000"/>
              <a:t>)</a:t>
            </a:r>
          </a:p>
          <a:p>
            <a:pPr marL="1371600" lvl="2" indent="-457200">
              <a:buFont typeface="Arial" pitchFamily="34" charset="0"/>
              <a:buChar char="•"/>
            </a:pPr>
            <a:endParaRPr lang="en-US" sz="2000"/>
          </a:p>
          <a:p>
            <a:pPr marL="1371600" lvl="2" indent="-457200">
              <a:buFont typeface="Arial" pitchFamily="34" charset="0"/>
              <a:buChar char="•"/>
            </a:pPr>
            <a:r>
              <a:rPr lang="en-US" sz="2000"/>
              <a:t>Also, STONNE can be a building block for modeling other DL accelerators:</a:t>
            </a:r>
          </a:p>
          <a:p>
            <a:pPr marL="1828800" lvl="3" indent="-457200">
              <a:buFont typeface="Arial" pitchFamily="34" charset="0"/>
              <a:buChar char="•"/>
            </a:pPr>
            <a:r>
              <a:rPr lang="en-US" sz="2000"/>
              <a:t>The OMEGA framework builds on top of STONNE to enable modeling of the cost of the pipelined GNN </a:t>
            </a:r>
            <a:r>
              <a:rPr lang="en-US" sz="2000" err="1"/>
              <a:t>dataflows</a:t>
            </a:r>
            <a:endParaRPr lang="en-US" sz="2000"/>
          </a:p>
          <a:p>
            <a:pPr marL="1371600" lvl="2" indent="-457200"/>
            <a:endParaRPr lang="en-US" sz="200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/>
          <a:srcRect t="9444" b="17640"/>
          <a:stretch>
            <a:fillRect/>
          </a:stretch>
        </p:blipFill>
        <p:spPr bwMode="auto">
          <a:xfrm>
            <a:off x="9695342" y="161925"/>
            <a:ext cx="1907215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Flecha derecha"/>
          <p:cNvSpPr/>
          <p:nvPr/>
        </p:nvSpPr>
        <p:spPr>
          <a:xfrm>
            <a:off x="3857625" y="3248025"/>
            <a:ext cx="171450" cy="12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DE2011C-185A-7F48-AF3C-38C82998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</p:spPr>
        <p:txBody>
          <a:bodyPr/>
          <a:lstStyle/>
          <a:p>
            <a:fld id="{66460FDD-9629-4AEC-8D26-475411E7BDE6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9497871"/>
      </p:ext>
    </p:extLst>
  </p:cSld>
  <p:clrMapOvr>
    <a:masterClrMapping/>
  </p:clrMapOvr>
</p:sld>
</file>

<file path=ppt/theme/theme1.xml><?xml version="1.0" encoding="utf-8"?>
<a:theme xmlns:a="http://schemas.openxmlformats.org/drawingml/2006/main" name="[ISPASS2019] mRNA_talk">
  <a:themeElements>
    <a:clrScheme name="Custom 7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EAD151"/>
      </a:accent1>
      <a:accent2>
        <a:srgbClr val="FC7F03"/>
      </a:accent2>
      <a:accent3>
        <a:srgbClr val="FC3903"/>
      </a:accent3>
      <a:accent4>
        <a:srgbClr val="D1024E"/>
      </a:accent4>
      <a:accent5>
        <a:srgbClr val="A6026C"/>
      </a:accent5>
      <a:accent6>
        <a:srgbClr val="0F6193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ISPASS2019] mRNA_talk" id="{440831DA-6920-DF40-B512-C6FD3C71466D}" vid="{4E43CEEF-5E5D-DB47-9C36-CCE97DAB3CF5}"/>
    </a:ext>
  </a:extLst>
</a:theme>
</file>

<file path=ppt/theme/theme2.xml><?xml version="1.0" encoding="utf-8"?>
<a:theme xmlns:a="http://schemas.openxmlformats.org/drawingml/2006/main" name="Office Theme">
  <a:themeElements>
    <a:clrScheme name="Maxpoint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FFAB03"/>
      </a:accent1>
      <a:accent2>
        <a:srgbClr val="FC7F03"/>
      </a:accent2>
      <a:accent3>
        <a:srgbClr val="FC3903"/>
      </a:accent3>
      <a:accent4>
        <a:srgbClr val="D1024E"/>
      </a:accent4>
      <a:accent5>
        <a:srgbClr val="A6026C"/>
      </a:accent5>
      <a:accent6>
        <a:srgbClr val="0F6193"/>
      </a:accent6>
      <a:hlink>
        <a:srgbClr val="0563C1"/>
      </a:hlink>
      <a:folHlink>
        <a:srgbClr val="954F72"/>
      </a:folHlink>
    </a:clrScheme>
    <a:fontScheme name="minalist">
      <a:majorFont>
        <a:latin typeface="Montserrat"/>
        <a:ea typeface=""/>
        <a:cs typeface=""/>
      </a:majorFont>
      <a:minorFont>
        <a:latin typeface="Esteb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[ISPASS2019] mRNA_talk">
  <a:themeElements>
    <a:clrScheme name="Custom 7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EAD151"/>
      </a:accent1>
      <a:accent2>
        <a:srgbClr val="FC7F03"/>
      </a:accent2>
      <a:accent3>
        <a:srgbClr val="FC3903"/>
      </a:accent3>
      <a:accent4>
        <a:srgbClr val="D1024E"/>
      </a:accent4>
      <a:accent5>
        <a:srgbClr val="A6026C"/>
      </a:accent5>
      <a:accent6>
        <a:srgbClr val="0F6193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ISPASS2019] mRNA_talk" id="{440831DA-6920-DF40-B512-C6FD3C71466D}" vid="{4E43CEEF-5E5D-DB47-9C36-CCE97DAB3CF5}"/>
    </a:ext>
  </a:extLst>
</a:theme>
</file>

<file path=ppt/theme/theme4.xml><?xml version="1.0" encoding="utf-8"?>
<a:theme xmlns:a="http://schemas.openxmlformats.org/drawingml/2006/main" name="Office Theme">
  <a:themeElements>
    <a:clrScheme name="Maxpoint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FFAB03"/>
      </a:accent1>
      <a:accent2>
        <a:srgbClr val="FC7F03"/>
      </a:accent2>
      <a:accent3>
        <a:srgbClr val="FC3903"/>
      </a:accent3>
      <a:accent4>
        <a:srgbClr val="D1024E"/>
      </a:accent4>
      <a:accent5>
        <a:srgbClr val="A6026C"/>
      </a:accent5>
      <a:accent6>
        <a:srgbClr val="0F6193"/>
      </a:accent6>
      <a:hlink>
        <a:srgbClr val="0563C1"/>
      </a:hlink>
      <a:folHlink>
        <a:srgbClr val="954F72"/>
      </a:folHlink>
    </a:clrScheme>
    <a:fontScheme name="minalist">
      <a:majorFont>
        <a:latin typeface="Montserrat"/>
        <a:ea typeface=""/>
        <a:cs typeface=""/>
      </a:majorFont>
      <a:minorFont>
        <a:latin typeface="Esteb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1398</Words>
  <Application>Microsoft Macintosh PowerPoint</Application>
  <PresentationFormat>Widescreen</PresentationFormat>
  <Paragraphs>189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Courier New</vt:lpstr>
      <vt:lpstr>Esteban</vt:lpstr>
      <vt:lpstr>Montserrat</vt:lpstr>
      <vt:lpstr>[ISPASS2019] mRNA_talk</vt:lpstr>
      <vt:lpstr>Office Theme</vt:lpstr>
      <vt:lpstr>[ISPASS2019] mRNA_talk</vt:lpstr>
      <vt:lpstr>Office Theme</vt:lpstr>
      <vt:lpstr>Roadmap and Concluding Remarks</vt:lpstr>
      <vt:lpstr>Agenda</vt:lpstr>
      <vt:lpstr>STONNE Roadmap</vt:lpstr>
      <vt:lpstr>STONNE Roadmap</vt:lpstr>
      <vt:lpstr>STONNE Roadmap</vt:lpstr>
      <vt:lpstr>OMEGA Roadmap</vt:lpstr>
      <vt:lpstr>OMEGA Roadmap</vt:lpstr>
      <vt:lpstr>OMEGA Roadmap</vt:lpstr>
      <vt:lpstr>Concluding remarks</vt:lpstr>
      <vt:lpstr>Concluding remarks</vt:lpstr>
      <vt:lpstr>Thank you for your interest in the STONNE ecosystem!</vt:lpstr>
      <vt:lpstr>Acknowledgements</vt:lpstr>
      <vt:lpstr>STONNE: A Simulation Tool for Neural Network Engines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the Design Space of Sparse/Dense Multiphase Dataflows for Mapping Graph Neural Networks on Spatial Accelerators</dc:title>
  <dc:creator>Garg, Raveesh</dc:creator>
  <cp:lastModifiedBy>Garg, Raveesh</cp:lastModifiedBy>
  <cp:revision>72</cp:revision>
  <dcterms:created xsi:type="dcterms:W3CDTF">2022-02-07T19:00:25Z</dcterms:created>
  <dcterms:modified xsi:type="dcterms:W3CDTF">2023-03-26T01:13:36Z</dcterms:modified>
</cp:coreProperties>
</file>